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18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7" r:id="rId15"/>
    <p:sldId id="268" r:id="rId16"/>
    <p:sldId id="266" r:id="rId17"/>
  </p:sldIdLst>
  <p:sldSz cx="12192000" cy="6858000"/>
  <p:notesSz cx="6858000" cy="9144000"/>
  <p:embeddedFontLst>
    <p:embeddedFont>
      <p:font typeface="Century Gothic" panose="020B0502020202020204" pitchFamily="34" charset="0"/>
      <p:regular r:id="rId19"/>
      <p:bold r:id="rId20"/>
      <p:italic r:id="rId21"/>
      <p:boldItalic r:id="rId22"/>
    </p:embeddedFont>
  </p:embeddedFontLst>
  <p:defaultTextStyle>
    <a:defPPr>
      <a:defRPr lang="lv-LV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D7320D4-C2B8-4699-9CFD-9ADC3C08657C}">
  <a:tblStyle styleId="{DD7320D4-C2B8-4699-9CFD-9ADC3C08657C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EF"/>
          </a:solidFill>
        </a:fill>
      </a:tcStyle>
    </a:wholeTbl>
    <a:band1H>
      <a:tcTxStyle/>
      <a:tcStyle>
        <a:tcBdr/>
        <a:fill>
          <a:solidFill>
            <a:srgbClr val="D1DED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1DED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5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93" d="100"/>
          <a:sy n="93" d="100"/>
        </p:scale>
        <p:origin x="77" y="12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Google Shape;3;n">
            <a:extLst>
              <a:ext uri="{FF2B5EF4-FFF2-40B4-BE49-F238E27FC236}">
                <a16:creationId xmlns:a16="http://schemas.microsoft.com/office/drawing/2014/main" id="{631266DB-7BC7-89B8-6F9F-B9B93B0E5D1A}"/>
              </a:ext>
            </a:extLst>
          </p:cNvPr>
          <p:cNvSpPr txBox="1">
            <a:spLocks noGrp="1" noChangeArrowheads="1"/>
          </p:cNvSpPr>
          <p:nvPr>
            <p:ph type="hdr" idx="2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ts val="1400"/>
              <a:buFont typeface="Arial" pitchFamily="34" charset="0"/>
              <a:buNone/>
              <a:defRPr sz="1200" smtClean="0">
                <a:latin typeface="Calibri" pitchFamily="34" charset="0"/>
                <a:cs typeface="Calibri" pitchFamily="34" charset="0"/>
                <a:sym typeface="Calibri" pitchFamily="34" charset="0"/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14339" name="Google Shape;4;n">
            <a:extLst>
              <a:ext uri="{FF2B5EF4-FFF2-40B4-BE49-F238E27FC236}">
                <a16:creationId xmlns:a16="http://schemas.microsoft.com/office/drawing/2014/main" id="{1931050A-9131-9190-50F7-FE838430F645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ts val="1400"/>
              <a:buFont typeface="Arial" pitchFamily="34" charset="0"/>
              <a:buNone/>
              <a:defRPr sz="1200" smtClean="0">
                <a:latin typeface="Calibri" pitchFamily="34" charset="0"/>
                <a:cs typeface="Calibri" pitchFamily="34" charset="0"/>
                <a:sym typeface="Calibri" pitchFamily="34" charset="0"/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29700" name="Google Shape;5;n">
            <a:extLst>
              <a:ext uri="{FF2B5EF4-FFF2-40B4-BE49-F238E27FC236}">
                <a16:creationId xmlns:a16="http://schemas.microsoft.com/office/drawing/2014/main" id="{2F6CC899-8BAD-A831-ECD5-60866EC16DED}"/>
              </a:ext>
            </a:extLst>
          </p:cNvPr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685800" y="1143000"/>
            <a:ext cx="5486400" cy="3086100"/>
          </a:xfrm>
          <a:custGeom>
            <a:avLst/>
            <a:gdLst>
              <a:gd name="T0" fmla="*/ 0 w 120000"/>
              <a:gd name="T1" fmla="*/ 0 h 120000"/>
              <a:gd name="T2" fmla="*/ 5486400 w 120000"/>
              <a:gd name="T3" fmla="*/ 0 h 120000"/>
              <a:gd name="T4" fmla="*/ 5486400 w 120000"/>
              <a:gd name="T5" fmla="*/ 3086100 h 120000"/>
              <a:gd name="T6" fmla="*/ 0 w 120000"/>
              <a:gd name="T7" fmla="*/ 30861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01" name="Google Shape;6;n">
            <a:extLst>
              <a:ext uri="{FF2B5EF4-FFF2-40B4-BE49-F238E27FC236}">
                <a16:creationId xmlns:a16="http://schemas.microsoft.com/office/drawing/2014/main" id="{07C60E3A-2A0F-CDA8-86E4-3C280BC2197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lv-LV" altLang="lv-LV">
              <a:sym typeface="Arial" panose="020B0604020202020204" pitchFamily="34" charset="0"/>
            </a:endParaRPr>
          </a:p>
        </p:txBody>
      </p:sp>
      <p:sp>
        <p:nvSpPr>
          <p:cNvPr id="14342" name="Google Shape;7;n">
            <a:extLst>
              <a:ext uri="{FF2B5EF4-FFF2-40B4-BE49-F238E27FC236}">
                <a16:creationId xmlns:a16="http://schemas.microsoft.com/office/drawing/2014/main" id="{D530588A-4A05-6739-F08C-49BB8233C950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ts val="1400"/>
              <a:buFont typeface="Arial" pitchFamily="34" charset="0"/>
              <a:buNone/>
              <a:defRPr sz="1200" smtClean="0">
                <a:latin typeface="Calibri" pitchFamily="34" charset="0"/>
                <a:cs typeface="Calibri" pitchFamily="34" charset="0"/>
                <a:sym typeface="Calibri" pitchFamily="34" charset="0"/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14343" name="Google Shape;8;n">
            <a:extLst>
              <a:ext uri="{FF2B5EF4-FFF2-40B4-BE49-F238E27FC236}">
                <a16:creationId xmlns:a16="http://schemas.microsoft.com/office/drawing/2014/main" id="{36197EE5-1B7B-F5E5-013E-E4A66F0D05E9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fld id="{DEAEE9FC-73F0-4207-AB71-B6B3BE233147}" type="slidenum">
              <a:rPr lang="lv-LV" altLang="lv-LV"/>
              <a:pPr/>
              <a:t>‹#›</a:t>
            </a:fld>
            <a:endParaRPr lang="lv-LV" altLang="lv-LV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Google Shape;235;p1:notes">
            <a:extLst>
              <a:ext uri="{FF2B5EF4-FFF2-40B4-BE49-F238E27FC236}">
                <a16:creationId xmlns:a16="http://schemas.microsoft.com/office/drawing/2014/main" id="{EDDAD65B-6AAD-8571-8ACE-F40C2F62FD3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lv-LV" altLang="lv-LV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0723" name="Google Shape;236;p1:notes">
            <a:extLst>
              <a:ext uri="{FF2B5EF4-FFF2-40B4-BE49-F238E27FC236}">
                <a16:creationId xmlns:a16="http://schemas.microsoft.com/office/drawing/2014/main" id="{C125A44A-C50A-FD28-12F5-6D9B30C12AA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Google Shape;241;p2:notes">
            <a:extLst>
              <a:ext uri="{FF2B5EF4-FFF2-40B4-BE49-F238E27FC236}">
                <a16:creationId xmlns:a16="http://schemas.microsoft.com/office/drawing/2014/main" id="{610FD2BC-E620-78FF-539D-6BCD4607CC3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lv-LV" altLang="lv-LV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1747" name="Google Shape;242;p2:notes">
            <a:extLst>
              <a:ext uri="{FF2B5EF4-FFF2-40B4-BE49-F238E27FC236}">
                <a16:creationId xmlns:a16="http://schemas.microsoft.com/office/drawing/2014/main" id="{54CD3C7A-704F-284D-CD28-BD5EFFA7D69D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Google Shape;247;p3:notes">
            <a:extLst>
              <a:ext uri="{FF2B5EF4-FFF2-40B4-BE49-F238E27FC236}">
                <a16:creationId xmlns:a16="http://schemas.microsoft.com/office/drawing/2014/main" id="{08149550-90F3-F5F9-1759-A5D0202CCF0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lv-LV" altLang="lv-LV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2771" name="Google Shape;248;p3:notes">
            <a:extLst>
              <a:ext uri="{FF2B5EF4-FFF2-40B4-BE49-F238E27FC236}">
                <a16:creationId xmlns:a16="http://schemas.microsoft.com/office/drawing/2014/main" id="{F9A80BB8-CF18-5E33-AFB7-64CA526D6840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Google Shape;253;p4:notes">
            <a:extLst>
              <a:ext uri="{FF2B5EF4-FFF2-40B4-BE49-F238E27FC236}">
                <a16:creationId xmlns:a16="http://schemas.microsoft.com/office/drawing/2014/main" id="{44A8F6CA-6DF6-EBB7-2115-683451FD402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lv-LV" altLang="lv-LV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3795" name="Google Shape;254;p4:notes">
            <a:extLst>
              <a:ext uri="{FF2B5EF4-FFF2-40B4-BE49-F238E27FC236}">
                <a16:creationId xmlns:a16="http://schemas.microsoft.com/office/drawing/2014/main" id="{DF83ACB6-BBD8-E4F0-A52A-BA90DB336055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Google Shape;259;p5:notes">
            <a:extLst>
              <a:ext uri="{FF2B5EF4-FFF2-40B4-BE49-F238E27FC236}">
                <a16:creationId xmlns:a16="http://schemas.microsoft.com/office/drawing/2014/main" id="{058EB094-AF54-E9A6-9FE5-28FB6954D4BD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lv-LV" altLang="lv-LV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4819" name="Google Shape;260;p5:notes">
            <a:extLst>
              <a:ext uri="{FF2B5EF4-FFF2-40B4-BE49-F238E27FC236}">
                <a16:creationId xmlns:a16="http://schemas.microsoft.com/office/drawing/2014/main" id="{DAB4E980-71E5-A121-02F8-A26750A08185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Google Shape;265;p6:notes">
            <a:extLst>
              <a:ext uri="{FF2B5EF4-FFF2-40B4-BE49-F238E27FC236}">
                <a16:creationId xmlns:a16="http://schemas.microsoft.com/office/drawing/2014/main" id="{1C0AFF41-904B-8CD9-5E5F-737575B344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lv-LV" altLang="lv-LV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5843" name="Google Shape;266;p6:notes">
            <a:extLst>
              <a:ext uri="{FF2B5EF4-FFF2-40B4-BE49-F238E27FC236}">
                <a16:creationId xmlns:a16="http://schemas.microsoft.com/office/drawing/2014/main" id="{A1530CAB-6AC9-6F19-D934-946D98E711A5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Google Shape;271;p7:notes">
            <a:extLst>
              <a:ext uri="{FF2B5EF4-FFF2-40B4-BE49-F238E27FC236}">
                <a16:creationId xmlns:a16="http://schemas.microsoft.com/office/drawing/2014/main" id="{E86AFC66-6F2D-D3F0-22A3-1B9420A0412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lv-LV" altLang="lv-LV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6867" name="Google Shape;272;p7:notes">
            <a:extLst>
              <a:ext uri="{FF2B5EF4-FFF2-40B4-BE49-F238E27FC236}">
                <a16:creationId xmlns:a16="http://schemas.microsoft.com/office/drawing/2014/main" id="{E1320D7D-319A-D86F-4F05-6707857262F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Google Shape;277;p8:notes">
            <a:extLst>
              <a:ext uri="{FF2B5EF4-FFF2-40B4-BE49-F238E27FC236}">
                <a16:creationId xmlns:a16="http://schemas.microsoft.com/office/drawing/2014/main" id="{51163631-A4E1-D026-7022-E0E857552A2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lv-LV" altLang="lv-LV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7891" name="Google Shape;278;p8:notes">
            <a:extLst>
              <a:ext uri="{FF2B5EF4-FFF2-40B4-BE49-F238E27FC236}">
                <a16:creationId xmlns:a16="http://schemas.microsoft.com/office/drawing/2014/main" id="{752D376D-F4F0-FDFB-77D8-FFCEC2D9EF0C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Google Shape;283;p9:notes">
            <a:extLst>
              <a:ext uri="{FF2B5EF4-FFF2-40B4-BE49-F238E27FC236}">
                <a16:creationId xmlns:a16="http://schemas.microsoft.com/office/drawing/2014/main" id="{34A0C993-0BB9-D313-74BE-5E0C7B4D9E3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lv-LV" altLang="lv-LV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8915" name="Google Shape;284;p9:notes">
            <a:extLst>
              <a:ext uri="{FF2B5EF4-FFF2-40B4-BE49-F238E27FC236}">
                <a16:creationId xmlns:a16="http://schemas.microsoft.com/office/drawing/2014/main" id="{8692C957-1168-44CF-D98D-A7B73FD09D5E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Google Shape;289;p10:notes">
            <a:extLst>
              <a:ext uri="{FF2B5EF4-FFF2-40B4-BE49-F238E27FC236}">
                <a16:creationId xmlns:a16="http://schemas.microsoft.com/office/drawing/2014/main" id="{23D33373-F815-3701-3F96-0D6EF3029FA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lv-LV" altLang="lv-LV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9939" name="Google Shape;290;p10:notes">
            <a:extLst>
              <a:ext uri="{FF2B5EF4-FFF2-40B4-BE49-F238E27FC236}">
                <a16:creationId xmlns:a16="http://schemas.microsoft.com/office/drawing/2014/main" id="{4D1B8170-294D-6C7A-EB0E-7AD92CEC2EC9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Google Shape;295;p11:notes">
            <a:extLst>
              <a:ext uri="{FF2B5EF4-FFF2-40B4-BE49-F238E27FC236}">
                <a16:creationId xmlns:a16="http://schemas.microsoft.com/office/drawing/2014/main" id="{A60236DE-7B15-E795-4916-2AD34105DAB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 eaLnBrk="1" hangingPunct="1">
              <a:buSzPts val="1400"/>
            </a:pPr>
            <a:endParaRPr lang="lv-LV" altLang="lv-LV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0963" name="Google Shape;296;p11:notes">
            <a:extLst>
              <a:ext uri="{FF2B5EF4-FFF2-40B4-BE49-F238E27FC236}">
                <a16:creationId xmlns:a16="http://schemas.microsoft.com/office/drawing/2014/main" id="{C15BEFDE-7FD9-3FF2-9EFC-0589567E23C1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 Slid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;p13">
            <a:extLst>
              <a:ext uri="{FF2B5EF4-FFF2-40B4-BE49-F238E27FC236}">
                <a16:creationId xmlns:a16="http://schemas.microsoft.com/office/drawing/2014/main" id="{BE3B9F43-5052-901F-F45E-BC94E890533D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0"/>
            <a:ext cx="12193588" cy="6861175"/>
            <a:chOff x="-1588" y="0"/>
            <a:chExt cx="12193588" cy="6861555"/>
          </a:xfrm>
        </p:grpSpPr>
        <p:sp>
          <p:nvSpPr>
            <p:cNvPr id="3" name="Google Shape;26;p13">
              <a:extLst>
                <a:ext uri="{FF2B5EF4-FFF2-40B4-BE49-F238E27FC236}">
                  <a16:creationId xmlns:a16="http://schemas.microsoft.com/office/drawing/2014/main" id="{EDB7DB82-CB6E-CAF2-99F2-E0109D2F6F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2192000" cy="6858380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lv-LV" altLang="lv-LV"/>
            </a:p>
          </p:txBody>
        </p:sp>
        <p:sp>
          <p:nvSpPr>
            <p:cNvPr id="4" name="Google Shape;27;p13">
              <a:extLst>
                <a:ext uri="{FF2B5EF4-FFF2-40B4-BE49-F238E27FC236}">
                  <a16:creationId xmlns:a16="http://schemas.microsoft.com/office/drawing/2014/main" id="{0F877989-9404-C98C-3C7F-8E20C62C901A}"/>
                </a:ext>
              </a:extLst>
            </p:cNvPr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5F9C9D">
                    <a:alpha val="6666"/>
                  </a:srgbClr>
                </a:gs>
                <a:gs pos="36000">
                  <a:srgbClr val="5F9C9D">
                    <a:alpha val="5882"/>
                  </a:srgbClr>
                </a:gs>
                <a:gs pos="69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Google Shape;28;p13">
              <a:extLst>
                <a:ext uri="{FF2B5EF4-FFF2-40B4-BE49-F238E27FC236}">
                  <a16:creationId xmlns:a16="http://schemas.microsoft.com/office/drawing/2014/main" id="{4AAFD2D6-0F8D-93BF-EB4C-5DEAF100E052}"/>
                </a:ext>
              </a:extLst>
            </p:cNvPr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>
              <a:gsLst>
                <a:gs pos="0">
                  <a:srgbClr val="5F9C9D">
                    <a:alpha val="13725"/>
                  </a:srgbClr>
                </a:gs>
                <a:gs pos="36000">
                  <a:srgbClr val="5F9C9D">
                    <a:alpha val="6666"/>
                  </a:srgbClr>
                </a:gs>
                <a:gs pos="66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29;p13">
              <a:extLst>
                <a:ext uri="{FF2B5EF4-FFF2-40B4-BE49-F238E27FC236}">
                  <a16:creationId xmlns:a16="http://schemas.microsoft.com/office/drawing/2014/main" id="{EB3F7E54-8BE7-B417-4218-F3A69BE1DA80}"/>
                </a:ext>
              </a:extLst>
            </p:cNvPr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5F9C9D">
                    <a:alpha val="10980"/>
                  </a:srgbClr>
                </a:gs>
                <a:gs pos="36000">
                  <a:srgbClr val="5F9C9D">
                    <a:alpha val="9803"/>
                  </a:srgbClr>
                </a:gs>
                <a:gs pos="75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30;p13">
              <a:extLst>
                <a:ext uri="{FF2B5EF4-FFF2-40B4-BE49-F238E27FC236}">
                  <a16:creationId xmlns:a16="http://schemas.microsoft.com/office/drawing/2014/main" id="{129BA6FB-A426-9384-4F6B-1C3E54AB4BC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0 w 15356"/>
                <a:gd name="T3" fmla="*/ 6856413 h 8638"/>
                <a:gd name="T4" fmla="*/ 12192000 w 15356"/>
                <a:gd name="T5" fmla="*/ 6856413 h 8638"/>
                <a:gd name="T6" fmla="*/ 12192000 w 15356"/>
                <a:gd name="T7" fmla="*/ 0 h 8638"/>
                <a:gd name="T8" fmla="*/ 0 w 15356"/>
                <a:gd name="T9" fmla="*/ 0 h 8638"/>
                <a:gd name="T10" fmla="*/ 11709274 w 15356"/>
                <a:gd name="T11" fmla="*/ 6380163 h 8638"/>
                <a:gd name="T12" fmla="*/ 476374 w 15356"/>
                <a:gd name="T13" fmla="*/ 6380163 h 8638"/>
                <a:gd name="T14" fmla="*/ 476374 w 15356"/>
                <a:gd name="T15" fmla="*/ 469900 h 8638"/>
                <a:gd name="T16" fmla="*/ 11709274 w 15356"/>
                <a:gd name="T17" fmla="*/ 469900 h 8638"/>
                <a:gd name="T18" fmla="*/ 11709274 w 15356"/>
                <a:gd name="T19" fmla="*/ 6380163 h 86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v-LV"/>
            </a:p>
          </p:txBody>
        </p:sp>
      </p:grpSp>
      <p:sp>
        <p:nvSpPr>
          <p:cNvPr id="8" name="Google Shape;35;p13">
            <a:extLst>
              <a:ext uri="{FF2B5EF4-FFF2-40B4-BE49-F238E27FC236}">
                <a16:creationId xmlns:a16="http://schemas.microsoft.com/office/drawing/2014/main" id="{DFDDE5FA-6D4E-EBB5-F227-079DE03AAF42}"/>
              </a:ext>
            </a:extLst>
          </p:cNvPr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lIns="91425" tIns="91425" rIns="91425" bIns="91425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13"/>
          <p:cNvSpPr txBox="1"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Font typeface="Century Gothic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spcBef>
                <a:spcPts val="1000"/>
              </a:spcBef>
              <a:spcAft>
                <a:spcPts val="0"/>
              </a:spcAft>
              <a:buSzPts val="1440"/>
              <a:buNone/>
              <a:defRPr cap="none">
                <a:solidFill>
                  <a:srgbClr val="86D1D8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" name="Google Shape;33;p13">
            <a:extLst>
              <a:ext uri="{FF2B5EF4-FFF2-40B4-BE49-F238E27FC236}">
                <a16:creationId xmlns:a16="http://schemas.microsoft.com/office/drawing/2014/main" id="{549A6CA6-9B8A-0355-A221-FAC987FDE4F1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>
          <a:xfrm rot="5400000">
            <a:off x="10158413" y="1792288"/>
            <a:ext cx="990600" cy="304800"/>
          </a:xfrm>
        </p:spPr>
        <p:txBody>
          <a:bodyPr/>
          <a:lstStyle>
            <a:lvl1pPr algn="l">
              <a:defRPr b="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10" name="Google Shape;34;p13">
            <a:extLst>
              <a:ext uri="{FF2B5EF4-FFF2-40B4-BE49-F238E27FC236}">
                <a16:creationId xmlns:a16="http://schemas.microsoft.com/office/drawing/2014/main" id="{4DD4D521-9192-2AB2-2F0D-0D5C0BE46A41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>
          <a:xfrm rot="5400000">
            <a:off x="8951913" y="3227388"/>
            <a:ext cx="3867150" cy="311150"/>
          </a:xfrm>
        </p:spPr>
        <p:txBody>
          <a:bodyPr/>
          <a:lstStyle>
            <a:lvl1pPr>
              <a:defRPr b="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  <p:sp>
        <p:nvSpPr>
          <p:cNvPr id="11" name="Google Shape;36;p13">
            <a:extLst>
              <a:ext uri="{FF2B5EF4-FFF2-40B4-BE49-F238E27FC236}">
                <a16:creationId xmlns:a16="http://schemas.microsoft.com/office/drawing/2014/main" id="{96238497-5D33-6755-FBCA-22E18B7991FE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>
          <a:xfrm>
            <a:off x="10350500" y="292100"/>
            <a:ext cx="838200" cy="768350"/>
          </a:xfrm>
        </p:spPr>
        <p:txBody>
          <a:bodyPr/>
          <a:lstStyle>
            <a:lvl1pPr>
              <a:defRPr/>
            </a:lvl1pPr>
          </a:lstStyle>
          <a:p>
            <a:fld id="{249CEAF4-03FF-43ED-BF7D-A0049CEF1DA8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867972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4828032" cy="3416301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2"/>
          </p:nvPr>
        </p:nvSpPr>
        <p:spPr>
          <a:xfrm>
            <a:off x="6208776" y="2603500"/>
            <a:ext cx="4828032" cy="34163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2" name="Google Shape;20;p12">
            <a:extLst>
              <a:ext uri="{FF2B5EF4-FFF2-40B4-BE49-F238E27FC236}">
                <a16:creationId xmlns:a16="http://schemas.microsoft.com/office/drawing/2014/main" id="{781DB9FE-A296-A00A-EF1D-2158675380FD}"/>
              </a:ext>
            </a:extLst>
          </p:cNvPr>
          <p:cNvSpPr txBox="1"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3" name="Google Shape;21;p12">
            <a:extLst>
              <a:ext uri="{FF2B5EF4-FFF2-40B4-BE49-F238E27FC236}">
                <a16:creationId xmlns:a16="http://schemas.microsoft.com/office/drawing/2014/main" id="{84C426FC-210D-26AC-F3C9-7BBD7D3AE435}"/>
              </a:ext>
            </a:extLst>
          </p:cNvPr>
          <p:cNvSpPr txBox="1"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  <p:sp>
        <p:nvSpPr>
          <p:cNvPr id="4" name="Google Shape;23;p12">
            <a:extLst>
              <a:ext uri="{FF2B5EF4-FFF2-40B4-BE49-F238E27FC236}">
                <a16:creationId xmlns:a16="http://schemas.microsoft.com/office/drawing/2014/main" id="{2675EC6B-FD6C-F309-AE58-C67B6A2DD59C}"/>
              </a:ext>
            </a:extLst>
          </p:cNvPr>
          <p:cNvSpPr txBox="1"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EB44BB-6B0F-4A45-B0E1-22E8A87EF390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698178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8825659" cy="34163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2" name="Google Shape;20;p12">
            <a:extLst>
              <a:ext uri="{FF2B5EF4-FFF2-40B4-BE49-F238E27FC236}">
                <a16:creationId xmlns:a16="http://schemas.microsoft.com/office/drawing/2014/main" id="{56F10AE1-4092-F802-455E-41351BF029C9}"/>
              </a:ext>
            </a:extLst>
          </p:cNvPr>
          <p:cNvSpPr txBox="1"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3" name="Google Shape;21;p12">
            <a:extLst>
              <a:ext uri="{FF2B5EF4-FFF2-40B4-BE49-F238E27FC236}">
                <a16:creationId xmlns:a16="http://schemas.microsoft.com/office/drawing/2014/main" id="{5782491F-067D-0ECC-9A24-B3885E8A4FFD}"/>
              </a:ext>
            </a:extLst>
          </p:cNvPr>
          <p:cNvSpPr txBox="1"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  <p:sp>
        <p:nvSpPr>
          <p:cNvPr id="4" name="Google Shape;23;p12">
            <a:extLst>
              <a:ext uri="{FF2B5EF4-FFF2-40B4-BE49-F238E27FC236}">
                <a16:creationId xmlns:a16="http://schemas.microsoft.com/office/drawing/2014/main" id="{2DE1DED8-BBAD-6B45-065B-1CE4D1960F7F}"/>
              </a:ext>
            </a:extLst>
          </p:cNvPr>
          <p:cNvSpPr txBox="1"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FADC86-EE4A-4E93-BC65-EF5C8780CAD5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821310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20;p12">
            <a:extLst>
              <a:ext uri="{FF2B5EF4-FFF2-40B4-BE49-F238E27FC236}">
                <a16:creationId xmlns:a16="http://schemas.microsoft.com/office/drawing/2014/main" id="{78CF531A-3FA7-D49A-44FA-58A6C8C52D5F}"/>
              </a:ext>
            </a:extLst>
          </p:cNvPr>
          <p:cNvSpPr txBox="1"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3" name="Google Shape;21;p12">
            <a:extLst>
              <a:ext uri="{FF2B5EF4-FFF2-40B4-BE49-F238E27FC236}">
                <a16:creationId xmlns:a16="http://schemas.microsoft.com/office/drawing/2014/main" id="{90231C7B-DE90-4412-BC20-4747C06AD7AC}"/>
              </a:ext>
            </a:extLst>
          </p:cNvPr>
          <p:cNvSpPr txBox="1"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  <p:sp>
        <p:nvSpPr>
          <p:cNvPr id="4" name="Google Shape;23;p12">
            <a:extLst>
              <a:ext uri="{FF2B5EF4-FFF2-40B4-BE49-F238E27FC236}">
                <a16:creationId xmlns:a16="http://schemas.microsoft.com/office/drawing/2014/main" id="{AB82026D-0A71-FC84-93D8-F28102D25D37}"/>
              </a:ext>
            </a:extLst>
          </p:cNvPr>
          <p:cNvSpPr txBox="1"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A0D657-17A7-4AC6-9C71-EA00E5004EB0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957167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 Head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56;p17">
            <a:extLst>
              <a:ext uri="{FF2B5EF4-FFF2-40B4-BE49-F238E27FC236}">
                <a16:creationId xmlns:a16="http://schemas.microsoft.com/office/drawing/2014/main" id="{C96949BF-DE12-58D2-6B3F-EC2EB7C68340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0"/>
            <a:ext cx="12193588" cy="6861175"/>
            <a:chOff x="-1588" y="0"/>
            <a:chExt cx="12193588" cy="6861555"/>
          </a:xfrm>
        </p:grpSpPr>
        <p:sp>
          <p:nvSpPr>
            <p:cNvPr id="3" name="Google Shape;57;p17">
              <a:extLst>
                <a:ext uri="{FF2B5EF4-FFF2-40B4-BE49-F238E27FC236}">
                  <a16:creationId xmlns:a16="http://schemas.microsoft.com/office/drawing/2014/main" id="{9590399B-C8EA-C64A-935C-5F6560D90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2192000" cy="6858380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lv-LV" altLang="lv-LV"/>
            </a:p>
          </p:txBody>
        </p:sp>
        <p:sp>
          <p:nvSpPr>
            <p:cNvPr id="4" name="Google Shape;58;p17">
              <a:extLst>
                <a:ext uri="{FF2B5EF4-FFF2-40B4-BE49-F238E27FC236}">
                  <a16:creationId xmlns:a16="http://schemas.microsoft.com/office/drawing/2014/main" id="{2CF80B6D-B07D-B4E6-7DAE-969E3D2E430B}"/>
                </a:ext>
              </a:extLst>
            </p:cNvPr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5F9C9D">
                    <a:alpha val="6666"/>
                  </a:srgbClr>
                </a:gs>
                <a:gs pos="36000">
                  <a:srgbClr val="5F9C9D">
                    <a:alpha val="5882"/>
                  </a:srgbClr>
                </a:gs>
                <a:gs pos="69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Google Shape;59;p17">
              <a:extLst>
                <a:ext uri="{FF2B5EF4-FFF2-40B4-BE49-F238E27FC236}">
                  <a16:creationId xmlns:a16="http://schemas.microsoft.com/office/drawing/2014/main" id="{2B3F6D6A-8D17-4FE3-C1CC-3576DBEBDE24}"/>
                </a:ext>
              </a:extLst>
            </p:cNvPr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>
              <a:gsLst>
                <a:gs pos="0">
                  <a:srgbClr val="5F9C9D">
                    <a:alpha val="13725"/>
                  </a:srgbClr>
                </a:gs>
                <a:gs pos="36000">
                  <a:srgbClr val="5F9C9D">
                    <a:alpha val="6666"/>
                  </a:srgbClr>
                </a:gs>
                <a:gs pos="66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60;p17">
              <a:extLst>
                <a:ext uri="{FF2B5EF4-FFF2-40B4-BE49-F238E27FC236}">
                  <a16:creationId xmlns:a16="http://schemas.microsoft.com/office/drawing/2014/main" id="{0B8EC0E4-2E38-D258-5D06-4747AD4016F3}"/>
                </a:ext>
              </a:extLst>
            </p:cNvPr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5F9C9D">
                    <a:alpha val="10980"/>
                  </a:srgbClr>
                </a:gs>
                <a:gs pos="36000">
                  <a:srgbClr val="5F9C9D">
                    <a:alpha val="9803"/>
                  </a:srgbClr>
                </a:gs>
                <a:gs pos="75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61;p17">
              <a:extLst>
                <a:ext uri="{FF2B5EF4-FFF2-40B4-BE49-F238E27FC236}">
                  <a16:creationId xmlns:a16="http://schemas.microsoft.com/office/drawing/2014/main" id="{AD6B7324-AF00-1248-0D06-E0BEB54B5A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9800" y="401660"/>
              <a:ext cx="4478338" cy="60534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lv-LV" altLang="lv-LV"/>
            </a:p>
          </p:txBody>
        </p:sp>
        <p:sp>
          <p:nvSpPr>
            <p:cNvPr id="8" name="Google Shape;62;p17">
              <a:extLst>
                <a:ext uri="{FF2B5EF4-FFF2-40B4-BE49-F238E27FC236}">
                  <a16:creationId xmlns:a16="http://schemas.microsoft.com/office/drawing/2014/main" id="{8801B6C3-E05E-77E2-ED09-44AC7802E0A6}"/>
                </a:ext>
              </a:extLst>
            </p:cNvPr>
            <p:cNvSpPr>
              <a:spLocks/>
            </p:cNvSpPr>
            <p:nvPr/>
          </p:nvSpPr>
          <p:spPr bwMode="auto">
            <a:xfrm rot="-5677511">
              <a:off x="4698352" y="1826078"/>
              <a:ext cx="3299407" cy="440924"/>
            </a:xfrm>
            <a:custGeom>
              <a:avLst/>
              <a:gdLst>
                <a:gd name="T0" fmla="*/ 28045 w 10000"/>
                <a:gd name="T1" fmla="*/ 211004 h 5291"/>
                <a:gd name="T2" fmla="*/ 3285549 w 10000"/>
                <a:gd name="T3" fmla="*/ 440924 h 5291"/>
                <a:gd name="T4" fmla="*/ 3299407 w 10000"/>
                <a:gd name="T5" fmla="*/ 0 h 5291"/>
                <a:gd name="T6" fmla="*/ 3299407 w 10000"/>
                <a:gd name="T7" fmla="*/ 0 h 5291"/>
                <a:gd name="T8" fmla="*/ 3189537 w 10000"/>
                <a:gd name="T9" fmla="*/ 17000 h 5291"/>
                <a:gd name="T10" fmla="*/ 3079666 w 10000"/>
                <a:gd name="T11" fmla="*/ 33334 h 5291"/>
                <a:gd name="T12" fmla="*/ 2969796 w 10000"/>
                <a:gd name="T13" fmla="*/ 49167 h 5291"/>
                <a:gd name="T14" fmla="*/ 2859596 w 10000"/>
                <a:gd name="T15" fmla="*/ 62751 h 5291"/>
                <a:gd name="T16" fmla="*/ 2749396 w 10000"/>
                <a:gd name="T17" fmla="*/ 76418 h 5291"/>
                <a:gd name="T18" fmla="*/ 2639196 w 10000"/>
                <a:gd name="T19" fmla="*/ 89251 h 5291"/>
                <a:gd name="T20" fmla="*/ 2530315 w 10000"/>
                <a:gd name="T21" fmla="*/ 100168 h 5291"/>
                <a:gd name="T22" fmla="*/ 2419455 w 10000"/>
                <a:gd name="T23" fmla="*/ 110419 h 5291"/>
                <a:gd name="T24" fmla="*/ 2309585 w 10000"/>
                <a:gd name="T25" fmla="*/ 120002 h 5291"/>
                <a:gd name="T26" fmla="*/ 2201694 w 10000"/>
                <a:gd name="T27" fmla="*/ 128169 h 5291"/>
                <a:gd name="T28" fmla="*/ 2091824 w 10000"/>
                <a:gd name="T29" fmla="*/ 136336 h 5291"/>
                <a:gd name="T30" fmla="*/ 1983933 w 10000"/>
                <a:gd name="T31" fmla="*/ 143252 h 5291"/>
                <a:gd name="T32" fmla="*/ 1876043 w 10000"/>
                <a:gd name="T33" fmla="*/ 148669 h 5291"/>
                <a:gd name="T34" fmla="*/ 1768152 w 10000"/>
                <a:gd name="T35" fmla="*/ 154169 h 5291"/>
                <a:gd name="T36" fmla="*/ 1661581 w 10000"/>
                <a:gd name="T37" fmla="*/ 158836 h 5291"/>
                <a:gd name="T38" fmla="*/ 1556330 w 10000"/>
                <a:gd name="T39" fmla="*/ 162336 h 5291"/>
                <a:gd name="T40" fmla="*/ 1450419 w 10000"/>
                <a:gd name="T41" fmla="*/ 165003 h 5291"/>
                <a:gd name="T42" fmla="*/ 1345828 w 10000"/>
                <a:gd name="T43" fmla="*/ 167753 h 5291"/>
                <a:gd name="T44" fmla="*/ 1242557 w 10000"/>
                <a:gd name="T45" fmla="*/ 169086 h 5291"/>
                <a:gd name="T46" fmla="*/ 1139615 w 10000"/>
                <a:gd name="T47" fmla="*/ 170503 h 5291"/>
                <a:gd name="T48" fmla="*/ 1037664 w 10000"/>
                <a:gd name="T49" fmla="*/ 171086 h 5291"/>
                <a:gd name="T50" fmla="*/ 936702 w 10000"/>
                <a:gd name="T51" fmla="*/ 170503 h 5291"/>
                <a:gd name="T52" fmla="*/ 837060 w 10000"/>
                <a:gd name="T53" fmla="*/ 170503 h 5291"/>
                <a:gd name="T54" fmla="*/ 738407 w 10000"/>
                <a:gd name="T55" fmla="*/ 169086 h 5291"/>
                <a:gd name="T56" fmla="*/ 641075 w 10000"/>
                <a:gd name="T57" fmla="*/ 167003 h 5291"/>
                <a:gd name="T58" fmla="*/ 545392 w 10000"/>
                <a:gd name="T59" fmla="*/ 165003 h 5291"/>
                <a:gd name="T60" fmla="*/ 451359 w 10000"/>
                <a:gd name="T61" fmla="*/ 162919 h 5291"/>
                <a:gd name="T62" fmla="*/ 357986 w 10000"/>
                <a:gd name="T63" fmla="*/ 159586 h 5291"/>
                <a:gd name="T64" fmla="*/ 265932 w 10000"/>
                <a:gd name="T65" fmla="*/ 156086 h 5291"/>
                <a:gd name="T66" fmla="*/ 175858 w 10000"/>
                <a:gd name="T67" fmla="*/ 152753 h 5291"/>
                <a:gd name="T68" fmla="*/ 0 w 10000"/>
                <a:gd name="T69" fmla="*/ 143836 h 5291"/>
                <a:gd name="T70" fmla="*/ 28045 w 10000"/>
                <a:gd name="T71" fmla="*/ 211004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lv-LV"/>
            </a:p>
          </p:txBody>
        </p:sp>
        <p:sp>
          <p:nvSpPr>
            <p:cNvPr id="9" name="Google Shape;63;p17">
              <a:extLst>
                <a:ext uri="{FF2B5EF4-FFF2-40B4-BE49-F238E27FC236}">
                  <a16:creationId xmlns:a16="http://schemas.microsoft.com/office/drawing/2014/main" id="{92CD4F21-DE97-9DC8-FF65-F3DB3C87BA41}"/>
                </a:ext>
              </a:extLst>
            </p:cNvPr>
            <p:cNvSpPr>
              <a:spLocks/>
            </p:cNvSpPr>
            <p:nvPr/>
          </p:nvSpPr>
          <p:spPr bwMode="auto">
            <a:xfrm rot="-5400000">
              <a:off x="3787244" y="2801721"/>
              <a:ext cx="6053670" cy="1254558"/>
            </a:xfrm>
            <a:custGeom>
              <a:avLst/>
              <a:gdLst>
                <a:gd name="T0" fmla="*/ 0 w 10000"/>
                <a:gd name="T1" fmla="*/ 0 h 8000"/>
                <a:gd name="T2" fmla="*/ 0 w 10000"/>
                <a:gd name="T3" fmla="*/ 1249853 h 8000"/>
                <a:gd name="T4" fmla="*/ 6053670 w 10000"/>
                <a:gd name="T5" fmla="*/ 1254558 h 8000"/>
                <a:gd name="T6" fmla="*/ 6053670 w 10000"/>
                <a:gd name="T7" fmla="*/ 1098 h 8000"/>
                <a:gd name="T8" fmla="*/ 6053670 w 10000"/>
                <a:gd name="T9" fmla="*/ 1098 h 8000"/>
                <a:gd name="T10" fmla="*/ 5916252 w 10000"/>
                <a:gd name="T11" fmla="*/ 24464 h 8000"/>
                <a:gd name="T12" fmla="*/ 5779439 w 10000"/>
                <a:gd name="T13" fmla="*/ 46732 h 8000"/>
                <a:gd name="T14" fmla="*/ 5642020 w 10000"/>
                <a:gd name="T15" fmla="*/ 68530 h 8000"/>
                <a:gd name="T16" fmla="*/ 5503997 w 10000"/>
                <a:gd name="T17" fmla="*/ 87192 h 8000"/>
                <a:gd name="T18" fmla="*/ 5366578 w 10000"/>
                <a:gd name="T19" fmla="*/ 106010 h 8000"/>
                <a:gd name="T20" fmla="*/ 5228555 w 10000"/>
                <a:gd name="T21" fmla="*/ 123574 h 8000"/>
                <a:gd name="T22" fmla="*/ 5092347 w 10000"/>
                <a:gd name="T23" fmla="*/ 138629 h 8000"/>
                <a:gd name="T24" fmla="*/ 4954324 w 10000"/>
                <a:gd name="T25" fmla="*/ 152899 h 8000"/>
                <a:gd name="T26" fmla="*/ 4816905 w 10000"/>
                <a:gd name="T27" fmla="*/ 165915 h 8000"/>
                <a:gd name="T28" fmla="*/ 4681908 w 10000"/>
                <a:gd name="T29" fmla="*/ 177206 h 8000"/>
                <a:gd name="T30" fmla="*/ 4545095 w 10000"/>
                <a:gd name="T31" fmla="*/ 188497 h 8000"/>
                <a:gd name="T32" fmla="*/ 4410099 w 10000"/>
                <a:gd name="T33" fmla="*/ 197907 h 8000"/>
                <a:gd name="T34" fmla="*/ 4275102 w 10000"/>
                <a:gd name="T35" fmla="*/ 205277 h 8000"/>
                <a:gd name="T36" fmla="*/ 4140710 w 10000"/>
                <a:gd name="T37" fmla="*/ 212961 h 8000"/>
                <a:gd name="T38" fmla="*/ 4007530 w 10000"/>
                <a:gd name="T39" fmla="*/ 219391 h 8000"/>
                <a:gd name="T40" fmla="*/ 3875560 w 10000"/>
                <a:gd name="T41" fmla="*/ 223939 h 8000"/>
                <a:gd name="T42" fmla="*/ 3743590 w 10000"/>
                <a:gd name="T43" fmla="*/ 227859 h 8000"/>
                <a:gd name="T44" fmla="*/ 3612830 w 10000"/>
                <a:gd name="T45" fmla="*/ 231623 h 8000"/>
                <a:gd name="T46" fmla="*/ 3483887 w 10000"/>
                <a:gd name="T47" fmla="*/ 233348 h 8000"/>
                <a:gd name="T48" fmla="*/ 3354944 w 10000"/>
                <a:gd name="T49" fmla="*/ 235230 h 8000"/>
                <a:gd name="T50" fmla="*/ 3227817 w 10000"/>
                <a:gd name="T51" fmla="*/ 236171 h 8000"/>
                <a:gd name="T52" fmla="*/ 3101901 w 10000"/>
                <a:gd name="T53" fmla="*/ 235230 h 8000"/>
                <a:gd name="T54" fmla="*/ 2977195 w 10000"/>
                <a:gd name="T55" fmla="*/ 235230 h 8000"/>
                <a:gd name="T56" fmla="*/ 2853700 w 10000"/>
                <a:gd name="T57" fmla="*/ 233348 h 8000"/>
                <a:gd name="T58" fmla="*/ 2732627 w 10000"/>
                <a:gd name="T59" fmla="*/ 230525 h 8000"/>
                <a:gd name="T60" fmla="*/ 2612764 w 10000"/>
                <a:gd name="T61" fmla="*/ 227859 h 8000"/>
                <a:gd name="T62" fmla="*/ 2495323 w 10000"/>
                <a:gd name="T63" fmla="*/ 224880 h 8000"/>
                <a:gd name="T64" fmla="*/ 2378487 w 10000"/>
                <a:gd name="T65" fmla="*/ 220332 h 8000"/>
                <a:gd name="T66" fmla="*/ 2263467 w 10000"/>
                <a:gd name="T67" fmla="*/ 215470 h 8000"/>
                <a:gd name="T68" fmla="*/ 2150869 w 10000"/>
                <a:gd name="T69" fmla="*/ 211079 h 8000"/>
                <a:gd name="T70" fmla="*/ 1931121 w 10000"/>
                <a:gd name="T71" fmla="*/ 198691 h 8000"/>
                <a:gd name="T72" fmla="*/ 1720453 w 10000"/>
                <a:gd name="T73" fmla="*/ 185518 h 8000"/>
                <a:gd name="T74" fmla="*/ 1518260 w 10000"/>
                <a:gd name="T75" fmla="*/ 171718 h 8000"/>
                <a:gd name="T76" fmla="*/ 1326964 w 10000"/>
                <a:gd name="T77" fmla="*/ 156506 h 8000"/>
                <a:gd name="T78" fmla="*/ 1144144 w 10000"/>
                <a:gd name="T79" fmla="*/ 140667 h 8000"/>
                <a:gd name="T80" fmla="*/ 974641 w 10000"/>
                <a:gd name="T81" fmla="*/ 123574 h 8000"/>
                <a:gd name="T82" fmla="*/ 815429 w 10000"/>
                <a:gd name="T83" fmla="*/ 106794 h 8000"/>
                <a:gd name="T84" fmla="*/ 668931 w 10000"/>
                <a:gd name="T85" fmla="*/ 90015 h 8000"/>
                <a:gd name="T86" fmla="*/ 534539 w 10000"/>
                <a:gd name="T87" fmla="*/ 74176 h 8000"/>
                <a:gd name="T88" fmla="*/ 415282 w 10000"/>
                <a:gd name="T89" fmla="*/ 59121 h 8000"/>
                <a:gd name="T90" fmla="*/ 307526 w 10000"/>
                <a:gd name="T91" fmla="*/ 44850 h 8000"/>
                <a:gd name="T92" fmla="*/ 216721 w 10000"/>
                <a:gd name="T93" fmla="*/ 32932 h 8000"/>
                <a:gd name="T94" fmla="*/ 140445 w 10000"/>
                <a:gd name="T95" fmla="*/ 21641 h 8000"/>
                <a:gd name="T96" fmla="*/ 35717 w 10000"/>
                <a:gd name="T97" fmla="*/ 5489 h 8000"/>
                <a:gd name="T98" fmla="*/ 0 w 10000"/>
                <a:gd name="T99" fmla="*/ 0 h 8000"/>
                <a:gd name="T100" fmla="*/ 0 w 10000"/>
                <a:gd name="T101" fmla="*/ 0 h 80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v-LV"/>
            </a:p>
          </p:txBody>
        </p:sp>
        <p:sp>
          <p:nvSpPr>
            <p:cNvPr id="10" name="Google Shape;64;p17">
              <a:extLst>
                <a:ext uri="{FF2B5EF4-FFF2-40B4-BE49-F238E27FC236}">
                  <a16:creationId xmlns:a16="http://schemas.microsoft.com/office/drawing/2014/main" id="{53574B26-EBA5-15B7-80A1-CE0FB9353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0 w 15356"/>
                <a:gd name="T3" fmla="*/ 6856413 h 8638"/>
                <a:gd name="T4" fmla="*/ 12192000 w 15356"/>
                <a:gd name="T5" fmla="*/ 6856413 h 8638"/>
                <a:gd name="T6" fmla="*/ 12192000 w 15356"/>
                <a:gd name="T7" fmla="*/ 0 h 8638"/>
                <a:gd name="T8" fmla="*/ 0 w 15356"/>
                <a:gd name="T9" fmla="*/ 0 h 8638"/>
                <a:gd name="T10" fmla="*/ 11709274 w 15356"/>
                <a:gd name="T11" fmla="*/ 6380163 h 8638"/>
                <a:gd name="T12" fmla="*/ 476374 w 15356"/>
                <a:gd name="T13" fmla="*/ 6380163 h 8638"/>
                <a:gd name="T14" fmla="*/ 476374 w 15356"/>
                <a:gd name="T15" fmla="*/ 469900 h 8638"/>
                <a:gd name="T16" fmla="*/ 11709274 w 15356"/>
                <a:gd name="T17" fmla="*/ 469900 h 8638"/>
                <a:gd name="T18" fmla="*/ 11709274 w 15356"/>
                <a:gd name="T19" fmla="*/ 6380163 h 86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v-LV"/>
            </a:p>
          </p:txBody>
        </p:sp>
      </p:grpSp>
      <p:sp>
        <p:nvSpPr>
          <p:cNvPr id="11" name="Google Shape;69;p17">
            <a:extLst>
              <a:ext uri="{FF2B5EF4-FFF2-40B4-BE49-F238E27FC236}">
                <a16:creationId xmlns:a16="http://schemas.microsoft.com/office/drawing/2014/main" id="{622757A2-E9AD-EDBB-99B5-8F4ED0CC2B4A}"/>
              </a:ext>
            </a:extLst>
          </p:cNvPr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lIns="91425" tIns="91425" rIns="91425" bIns="91425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7"/>
          <p:cNvSpPr txBox="1"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  <a:prstGeom prst="rect">
            <a:avLst/>
          </a:prstGeom>
          <a:noFill/>
          <a:ln>
            <a:noFill/>
          </a:ln>
        </p:spPr>
        <p:txBody>
          <a:bodyPr spcFirstLastPara="1" anchor="ctr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67;p17">
            <a:extLst>
              <a:ext uri="{FF2B5EF4-FFF2-40B4-BE49-F238E27FC236}">
                <a16:creationId xmlns:a16="http://schemas.microsoft.com/office/drawing/2014/main" id="{CCD9D378-CCEB-5DA8-F429-605D9262C9C3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13" name="Google Shape;68;p17">
            <a:extLst>
              <a:ext uri="{FF2B5EF4-FFF2-40B4-BE49-F238E27FC236}">
                <a16:creationId xmlns:a16="http://schemas.microsoft.com/office/drawing/2014/main" id="{3E42CC65-002F-BC02-8649-B0E3E974D54D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  <p:sp>
        <p:nvSpPr>
          <p:cNvPr id="14" name="Google Shape;70;p17">
            <a:extLst>
              <a:ext uri="{FF2B5EF4-FFF2-40B4-BE49-F238E27FC236}">
                <a16:creationId xmlns:a16="http://schemas.microsoft.com/office/drawing/2014/main" id="{428635ED-524F-B07F-B3CC-02108B50553C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813D655-AA54-4068-B316-D7969FA53532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123941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 txBox="1"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body" idx="2"/>
          </p:nvPr>
        </p:nvSpPr>
        <p:spPr>
          <a:xfrm>
            <a:off x="1154954" y="3198448"/>
            <a:ext cx="4828032" cy="2843784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body" idx="3"/>
          </p:nvPr>
        </p:nvSpPr>
        <p:spPr>
          <a:xfrm>
            <a:off x="6208776" y="2606040"/>
            <a:ext cx="4828032" cy="576262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4"/>
          </p:nvPr>
        </p:nvSpPr>
        <p:spPr>
          <a:xfrm>
            <a:off x="6208711" y="3187921"/>
            <a:ext cx="4825160" cy="2854311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2" name="Google Shape;20;p12">
            <a:extLst>
              <a:ext uri="{FF2B5EF4-FFF2-40B4-BE49-F238E27FC236}">
                <a16:creationId xmlns:a16="http://schemas.microsoft.com/office/drawing/2014/main" id="{15A4BA92-67A1-645F-7224-BA5CDB2A1DC1}"/>
              </a:ext>
            </a:extLst>
          </p:cNvPr>
          <p:cNvSpPr txBox="1"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3" name="Google Shape;21;p12">
            <a:extLst>
              <a:ext uri="{FF2B5EF4-FFF2-40B4-BE49-F238E27FC236}">
                <a16:creationId xmlns:a16="http://schemas.microsoft.com/office/drawing/2014/main" id="{F5902270-C173-01C1-F6BB-96AB709A83BE}"/>
              </a:ext>
            </a:extLst>
          </p:cNvPr>
          <p:cNvSpPr txBox="1"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  <p:sp>
        <p:nvSpPr>
          <p:cNvPr id="4" name="Google Shape;23;p12">
            <a:extLst>
              <a:ext uri="{FF2B5EF4-FFF2-40B4-BE49-F238E27FC236}">
                <a16:creationId xmlns:a16="http://schemas.microsoft.com/office/drawing/2014/main" id="{40F604B7-0B34-F3CE-AE95-C7FA94DFF0BE}"/>
              </a:ext>
            </a:extLst>
          </p:cNvPr>
          <p:cNvSpPr txBox="1"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042CD0-FDF1-4E4E-8F53-C851CB89742C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146387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3;p19">
            <a:extLst>
              <a:ext uri="{FF2B5EF4-FFF2-40B4-BE49-F238E27FC236}">
                <a16:creationId xmlns:a16="http://schemas.microsoft.com/office/drawing/2014/main" id="{28EC6183-B4AD-EC88-A7F5-DBDD6B078E88}"/>
              </a:ext>
            </a:extLst>
          </p:cNvPr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lIns="91425" tIns="91425" rIns="91425" bIns="91425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81;p19">
            <a:extLst>
              <a:ext uri="{FF2B5EF4-FFF2-40B4-BE49-F238E27FC236}">
                <a16:creationId xmlns:a16="http://schemas.microsoft.com/office/drawing/2014/main" id="{F7E2D128-B322-F0D3-5185-0429C5E1E9AA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4" name="Google Shape;82;p19">
            <a:extLst>
              <a:ext uri="{FF2B5EF4-FFF2-40B4-BE49-F238E27FC236}">
                <a16:creationId xmlns:a16="http://schemas.microsoft.com/office/drawing/2014/main" id="{416F3FE2-0E8B-E253-DC96-6126CD9C4727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  <p:sp>
        <p:nvSpPr>
          <p:cNvPr id="5" name="Google Shape;84;p19">
            <a:extLst>
              <a:ext uri="{FF2B5EF4-FFF2-40B4-BE49-F238E27FC236}">
                <a16:creationId xmlns:a16="http://schemas.microsoft.com/office/drawing/2014/main" id="{5013F98E-5A90-4F32-9DC2-59A7BC2BD6DA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81E877B-A8AF-4BF9-9473-E201DB656DA3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37792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Content with Ca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86;p20">
            <a:extLst>
              <a:ext uri="{FF2B5EF4-FFF2-40B4-BE49-F238E27FC236}">
                <a16:creationId xmlns:a16="http://schemas.microsoft.com/office/drawing/2014/main" id="{3249B965-E429-1942-0DAD-C4BA07D3C174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0"/>
            <a:ext cx="12193588" cy="6861175"/>
            <a:chOff x="-1588" y="0"/>
            <a:chExt cx="12193588" cy="6861555"/>
          </a:xfrm>
        </p:grpSpPr>
        <p:sp>
          <p:nvSpPr>
            <p:cNvPr id="3" name="Google Shape;87;p20">
              <a:extLst>
                <a:ext uri="{FF2B5EF4-FFF2-40B4-BE49-F238E27FC236}">
                  <a16:creationId xmlns:a16="http://schemas.microsoft.com/office/drawing/2014/main" id="{75CDF18F-568E-55E2-E584-139A682751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2192000" cy="6858380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lv-LV" altLang="lv-LV"/>
            </a:p>
          </p:txBody>
        </p:sp>
        <p:sp>
          <p:nvSpPr>
            <p:cNvPr id="4" name="Google Shape;88;p20">
              <a:extLst>
                <a:ext uri="{FF2B5EF4-FFF2-40B4-BE49-F238E27FC236}">
                  <a16:creationId xmlns:a16="http://schemas.microsoft.com/office/drawing/2014/main" id="{043C9162-CFB7-C49D-FEFF-1D213FE14932}"/>
                </a:ext>
              </a:extLst>
            </p:cNvPr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5F9C9D">
                    <a:alpha val="6666"/>
                  </a:srgbClr>
                </a:gs>
                <a:gs pos="36000">
                  <a:srgbClr val="5F9C9D">
                    <a:alpha val="5882"/>
                  </a:srgbClr>
                </a:gs>
                <a:gs pos="69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Google Shape;89;p20">
              <a:extLst>
                <a:ext uri="{FF2B5EF4-FFF2-40B4-BE49-F238E27FC236}">
                  <a16:creationId xmlns:a16="http://schemas.microsoft.com/office/drawing/2014/main" id="{7C02C3BB-F759-98EB-B78F-028611FFE999}"/>
                </a:ext>
              </a:extLst>
            </p:cNvPr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>
              <a:gsLst>
                <a:gs pos="0">
                  <a:srgbClr val="5F9C9D">
                    <a:alpha val="13725"/>
                  </a:srgbClr>
                </a:gs>
                <a:gs pos="36000">
                  <a:srgbClr val="5F9C9D">
                    <a:alpha val="6666"/>
                  </a:srgbClr>
                </a:gs>
                <a:gs pos="66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90;p20">
              <a:extLst>
                <a:ext uri="{FF2B5EF4-FFF2-40B4-BE49-F238E27FC236}">
                  <a16:creationId xmlns:a16="http://schemas.microsoft.com/office/drawing/2014/main" id="{F6C828E4-6EB5-0C3C-37F6-6B2DD7E45CCA}"/>
                </a:ext>
              </a:extLst>
            </p:cNvPr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5F9C9D">
                    <a:alpha val="10980"/>
                  </a:srgbClr>
                </a:gs>
                <a:gs pos="36000">
                  <a:srgbClr val="5F9C9D">
                    <a:alpha val="9803"/>
                  </a:srgbClr>
                </a:gs>
                <a:gs pos="75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91;p20">
              <a:extLst>
                <a:ext uri="{FF2B5EF4-FFF2-40B4-BE49-F238E27FC236}">
                  <a16:creationId xmlns:a16="http://schemas.microsoft.com/office/drawing/2014/main" id="{660E5D81-DA16-5511-2996-93C0D0CCDA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3413" y="401660"/>
              <a:ext cx="6054725" cy="60534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lv-LV" altLang="lv-LV"/>
            </a:p>
          </p:txBody>
        </p:sp>
        <p:sp>
          <p:nvSpPr>
            <p:cNvPr id="8" name="Google Shape;92;p20">
              <a:extLst>
                <a:ext uri="{FF2B5EF4-FFF2-40B4-BE49-F238E27FC236}">
                  <a16:creationId xmlns:a16="http://schemas.microsoft.com/office/drawing/2014/main" id="{9A9E909F-39FB-24BA-7A85-3679A382298F}"/>
                </a:ext>
              </a:extLst>
            </p:cNvPr>
            <p:cNvSpPr>
              <a:spLocks/>
            </p:cNvSpPr>
            <p:nvPr/>
          </p:nvSpPr>
          <p:spPr bwMode="auto">
            <a:xfrm rot="-5400000">
              <a:off x="2229377" y="2801721"/>
              <a:ext cx="6053670" cy="1254558"/>
            </a:xfrm>
            <a:custGeom>
              <a:avLst/>
              <a:gdLst>
                <a:gd name="T0" fmla="*/ 0 w 10000"/>
                <a:gd name="T1" fmla="*/ 0 h 8000"/>
                <a:gd name="T2" fmla="*/ 0 w 10000"/>
                <a:gd name="T3" fmla="*/ 1249853 h 8000"/>
                <a:gd name="T4" fmla="*/ 6053670 w 10000"/>
                <a:gd name="T5" fmla="*/ 1254558 h 8000"/>
                <a:gd name="T6" fmla="*/ 6053670 w 10000"/>
                <a:gd name="T7" fmla="*/ 1098 h 8000"/>
                <a:gd name="T8" fmla="*/ 6053670 w 10000"/>
                <a:gd name="T9" fmla="*/ 1098 h 8000"/>
                <a:gd name="T10" fmla="*/ 5916252 w 10000"/>
                <a:gd name="T11" fmla="*/ 24464 h 8000"/>
                <a:gd name="T12" fmla="*/ 5779439 w 10000"/>
                <a:gd name="T13" fmla="*/ 46732 h 8000"/>
                <a:gd name="T14" fmla="*/ 5642020 w 10000"/>
                <a:gd name="T15" fmla="*/ 68530 h 8000"/>
                <a:gd name="T16" fmla="*/ 5503997 w 10000"/>
                <a:gd name="T17" fmla="*/ 87192 h 8000"/>
                <a:gd name="T18" fmla="*/ 5366578 w 10000"/>
                <a:gd name="T19" fmla="*/ 106010 h 8000"/>
                <a:gd name="T20" fmla="*/ 5228555 w 10000"/>
                <a:gd name="T21" fmla="*/ 123574 h 8000"/>
                <a:gd name="T22" fmla="*/ 5092347 w 10000"/>
                <a:gd name="T23" fmla="*/ 138629 h 8000"/>
                <a:gd name="T24" fmla="*/ 4954324 w 10000"/>
                <a:gd name="T25" fmla="*/ 152899 h 8000"/>
                <a:gd name="T26" fmla="*/ 4816905 w 10000"/>
                <a:gd name="T27" fmla="*/ 165915 h 8000"/>
                <a:gd name="T28" fmla="*/ 4681908 w 10000"/>
                <a:gd name="T29" fmla="*/ 177206 h 8000"/>
                <a:gd name="T30" fmla="*/ 4545095 w 10000"/>
                <a:gd name="T31" fmla="*/ 188497 h 8000"/>
                <a:gd name="T32" fmla="*/ 4410099 w 10000"/>
                <a:gd name="T33" fmla="*/ 197907 h 8000"/>
                <a:gd name="T34" fmla="*/ 4275102 w 10000"/>
                <a:gd name="T35" fmla="*/ 205277 h 8000"/>
                <a:gd name="T36" fmla="*/ 4140710 w 10000"/>
                <a:gd name="T37" fmla="*/ 212961 h 8000"/>
                <a:gd name="T38" fmla="*/ 4007530 w 10000"/>
                <a:gd name="T39" fmla="*/ 219391 h 8000"/>
                <a:gd name="T40" fmla="*/ 3875560 w 10000"/>
                <a:gd name="T41" fmla="*/ 223939 h 8000"/>
                <a:gd name="T42" fmla="*/ 3743590 w 10000"/>
                <a:gd name="T43" fmla="*/ 227859 h 8000"/>
                <a:gd name="T44" fmla="*/ 3612830 w 10000"/>
                <a:gd name="T45" fmla="*/ 231623 h 8000"/>
                <a:gd name="T46" fmla="*/ 3483887 w 10000"/>
                <a:gd name="T47" fmla="*/ 233348 h 8000"/>
                <a:gd name="T48" fmla="*/ 3354944 w 10000"/>
                <a:gd name="T49" fmla="*/ 235230 h 8000"/>
                <a:gd name="T50" fmla="*/ 3227817 w 10000"/>
                <a:gd name="T51" fmla="*/ 236171 h 8000"/>
                <a:gd name="T52" fmla="*/ 3101901 w 10000"/>
                <a:gd name="T53" fmla="*/ 235230 h 8000"/>
                <a:gd name="T54" fmla="*/ 2977195 w 10000"/>
                <a:gd name="T55" fmla="*/ 235230 h 8000"/>
                <a:gd name="T56" fmla="*/ 2853700 w 10000"/>
                <a:gd name="T57" fmla="*/ 233348 h 8000"/>
                <a:gd name="T58" fmla="*/ 2732627 w 10000"/>
                <a:gd name="T59" fmla="*/ 230525 h 8000"/>
                <a:gd name="T60" fmla="*/ 2612764 w 10000"/>
                <a:gd name="T61" fmla="*/ 227859 h 8000"/>
                <a:gd name="T62" fmla="*/ 2495323 w 10000"/>
                <a:gd name="T63" fmla="*/ 224880 h 8000"/>
                <a:gd name="T64" fmla="*/ 2378487 w 10000"/>
                <a:gd name="T65" fmla="*/ 220332 h 8000"/>
                <a:gd name="T66" fmla="*/ 2263467 w 10000"/>
                <a:gd name="T67" fmla="*/ 215470 h 8000"/>
                <a:gd name="T68" fmla="*/ 2150869 w 10000"/>
                <a:gd name="T69" fmla="*/ 211079 h 8000"/>
                <a:gd name="T70" fmla="*/ 1931121 w 10000"/>
                <a:gd name="T71" fmla="*/ 198691 h 8000"/>
                <a:gd name="T72" fmla="*/ 1720453 w 10000"/>
                <a:gd name="T73" fmla="*/ 185518 h 8000"/>
                <a:gd name="T74" fmla="*/ 1518260 w 10000"/>
                <a:gd name="T75" fmla="*/ 171718 h 8000"/>
                <a:gd name="T76" fmla="*/ 1326964 w 10000"/>
                <a:gd name="T77" fmla="*/ 156506 h 8000"/>
                <a:gd name="T78" fmla="*/ 1144144 w 10000"/>
                <a:gd name="T79" fmla="*/ 140667 h 8000"/>
                <a:gd name="T80" fmla="*/ 974641 w 10000"/>
                <a:gd name="T81" fmla="*/ 123574 h 8000"/>
                <a:gd name="T82" fmla="*/ 815429 w 10000"/>
                <a:gd name="T83" fmla="*/ 106794 h 8000"/>
                <a:gd name="T84" fmla="*/ 668931 w 10000"/>
                <a:gd name="T85" fmla="*/ 90015 h 8000"/>
                <a:gd name="T86" fmla="*/ 534539 w 10000"/>
                <a:gd name="T87" fmla="*/ 74176 h 8000"/>
                <a:gd name="T88" fmla="*/ 415282 w 10000"/>
                <a:gd name="T89" fmla="*/ 59121 h 8000"/>
                <a:gd name="T90" fmla="*/ 307526 w 10000"/>
                <a:gd name="T91" fmla="*/ 44850 h 8000"/>
                <a:gd name="T92" fmla="*/ 216721 w 10000"/>
                <a:gd name="T93" fmla="*/ 32932 h 8000"/>
                <a:gd name="T94" fmla="*/ 140445 w 10000"/>
                <a:gd name="T95" fmla="*/ 21641 h 8000"/>
                <a:gd name="T96" fmla="*/ 35717 w 10000"/>
                <a:gd name="T97" fmla="*/ 5489 h 8000"/>
                <a:gd name="T98" fmla="*/ 0 w 10000"/>
                <a:gd name="T99" fmla="*/ 0 h 8000"/>
                <a:gd name="T100" fmla="*/ 0 w 10000"/>
                <a:gd name="T101" fmla="*/ 0 h 80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v-LV"/>
            </a:p>
          </p:txBody>
        </p:sp>
        <p:sp>
          <p:nvSpPr>
            <p:cNvPr id="9" name="Google Shape;93;p20">
              <a:extLst>
                <a:ext uri="{FF2B5EF4-FFF2-40B4-BE49-F238E27FC236}">
                  <a16:creationId xmlns:a16="http://schemas.microsoft.com/office/drawing/2014/main" id="{0766FBC3-F95B-B8BB-D79D-DE033AA6351A}"/>
                </a:ext>
              </a:extLst>
            </p:cNvPr>
            <p:cNvSpPr>
              <a:spLocks/>
            </p:cNvSpPr>
            <p:nvPr/>
          </p:nvSpPr>
          <p:spPr bwMode="auto">
            <a:xfrm rot="-5677511">
              <a:off x="3140485" y="1826078"/>
              <a:ext cx="3299407" cy="440924"/>
            </a:xfrm>
            <a:custGeom>
              <a:avLst/>
              <a:gdLst>
                <a:gd name="T0" fmla="*/ 28045 w 10000"/>
                <a:gd name="T1" fmla="*/ 211004 h 5291"/>
                <a:gd name="T2" fmla="*/ 3285549 w 10000"/>
                <a:gd name="T3" fmla="*/ 440924 h 5291"/>
                <a:gd name="T4" fmla="*/ 3299407 w 10000"/>
                <a:gd name="T5" fmla="*/ 0 h 5291"/>
                <a:gd name="T6" fmla="*/ 3299407 w 10000"/>
                <a:gd name="T7" fmla="*/ 0 h 5291"/>
                <a:gd name="T8" fmla="*/ 3189537 w 10000"/>
                <a:gd name="T9" fmla="*/ 17000 h 5291"/>
                <a:gd name="T10" fmla="*/ 3079666 w 10000"/>
                <a:gd name="T11" fmla="*/ 33334 h 5291"/>
                <a:gd name="T12" fmla="*/ 2969796 w 10000"/>
                <a:gd name="T13" fmla="*/ 49167 h 5291"/>
                <a:gd name="T14" fmla="*/ 2859596 w 10000"/>
                <a:gd name="T15" fmla="*/ 62751 h 5291"/>
                <a:gd name="T16" fmla="*/ 2749396 w 10000"/>
                <a:gd name="T17" fmla="*/ 76418 h 5291"/>
                <a:gd name="T18" fmla="*/ 2639196 w 10000"/>
                <a:gd name="T19" fmla="*/ 89251 h 5291"/>
                <a:gd name="T20" fmla="*/ 2530315 w 10000"/>
                <a:gd name="T21" fmla="*/ 100168 h 5291"/>
                <a:gd name="T22" fmla="*/ 2419455 w 10000"/>
                <a:gd name="T23" fmla="*/ 110419 h 5291"/>
                <a:gd name="T24" fmla="*/ 2309585 w 10000"/>
                <a:gd name="T25" fmla="*/ 120002 h 5291"/>
                <a:gd name="T26" fmla="*/ 2201694 w 10000"/>
                <a:gd name="T27" fmla="*/ 128169 h 5291"/>
                <a:gd name="T28" fmla="*/ 2091824 w 10000"/>
                <a:gd name="T29" fmla="*/ 136336 h 5291"/>
                <a:gd name="T30" fmla="*/ 1983933 w 10000"/>
                <a:gd name="T31" fmla="*/ 143252 h 5291"/>
                <a:gd name="T32" fmla="*/ 1876043 w 10000"/>
                <a:gd name="T33" fmla="*/ 148669 h 5291"/>
                <a:gd name="T34" fmla="*/ 1768152 w 10000"/>
                <a:gd name="T35" fmla="*/ 154169 h 5291"/>
                <a:gd name="T36" fmla="*/ 1661581 w 10000"/>
                <a:gd name="T37" fmla="*/ 158836 h 5291"/>
                <a:gd name="T38" fmla="*/ 1556330 w 10000"/>
                <a:gd name="T39" fmla="*/ 162336 h 5291"/>
                <a:gd name="T40" fmla="*/ 1450419 w 10000"/>
                <a:gd name="T41" fmla="*/ 165003 h 5291"/>
                <a:gd name="T42" fmla="*/ 1345828 w 10000"/>
                <a:gd name="T43" fmla="*/ 167753 h 5291"/>
                <a:gd name="T44" fmla="*/ 1242557 w 10000"/>
                <a:gd name="T45" fmla="*/ 169086 h 5291"/>
                <a:gd name="T46" fmla="*/ 1139615 w 10000"/>
                <a:gd name="T47" fmla="*/ 170503 h 5291"/>
                <a:gd name="T48" fmla="*/ 1037664 w 10000"/>
                <a:gd name="T49" fmla="*/ 171086 h 5291"/>
                <a:gd name="T50" fmla="*/ 936702 w 10000"/>
                <a:gd name="T51" fmla="*/ 170503 h 5291"/>
                <a:gd name="T52" fmla="*/ 837060 w 10000"/>
                <a:gd name="T53" fmla="*/ 170503 h 5291"/>
                <a:gd name="T54" fmla="*/ 738407 w 10000"/>
                <a:gd name="T55" fmla="*/ 169086 h 5291"/>
                <a:gd name="T56" fmla="*/ 641075 w 10000"/>
                <a:gd name="T57" fmla="*/ 167003 h 5291"/>
                <a:gd name="T58" fmla="*/ 545392 w 10000"/>
                <a:gd name="T59" fmla="*/ 165003 h 5291"/>
                <a:gd name="T60" fmla="*/ 451359 w 10000"/>
                <a:gd name="T61" fmla="*/ 162919 h 5291"/>
                <a:gd name="T62" fmla="*/ 357986 w 10000"/>
                <a:gd name="T63" fmla="*/ 159586 h 5291"/>
                <a:gd name="T64" fmla="*/ 265932 w 10000"/>
                <a:gd name="T65" fmla="*/ 156086 h 5291"/>
                <a:gd name="T66" fmla="*/ 175858 w 10000"/>
                <a:gd name="T67" fmla="*/ 152753 h 5291"/>
                <a:gd name="T68" fmla="*/ 0 w 10000"/>
                <a:gd name="T69" fmla="*/ 143836 h 5291"/>
                <a:gd name="T70" fmla="*/ 28045 w 10000"/>
                <a:gd name="T71" fmla="*/ 211004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lv-LV"/>
            </a:p>
          </p:txBody>
        </p:sp>
        <p:sp>
          <p:nvSpPr>
            <p:cNvPr id="10" name="Google Shape;94;p20">
              <a:extLst>
                <a:ext uri="{FF2B5EF4-FFF2-40B4-BE49-F238E27FC236}">
                  <a16:creationId xmlns:a16="http://schemas.microsoft.com/office/drawing/2014/main" id="{1B197C66-37E6-B6ED-B2BA-73CCA4244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0 w 15356"/>
                <a:gd name="T3" fmla="*/ 6856413 h 8638"/>
                <a:gd name="T4" fmla="*/ 12192000 w 15356"/>
                <a:gd name="T5" fmla="*/ 6856413 h 8638"/>
                <a:gd name="T6" fmla="*/ 12192000 w 15356"/>
                <a:gd name="T7" fmla="*/ 0 h 8638"/>
                <a:gd name="T8" fmla="*/ 0 w 15356"/>
                <a:gd name="T9" fmla="*/ 0 h 8638"/>
                <a:gd name="T10" fmla="*/ 11709274 w 15356"/>
                <a:gd name="T11" fmla="*/ 6380163 h 8638"/>
                <a:gd name="T12" fmla="*/ 476374 w 15356"/>
                <a:gd name="T13" fmla="*/ 6380163 h 8638"/>
                <a:gd name="T14" fmla="*/ 476374 w 15356"/>
                <a:gd name="T15" fmla="*/ 469900 h 8638"/>
                <a:gd name="T16" fmla="*/ 11709274 w 15356"/>
                <a:gd name="T17" fmla="*/ 469900 h 8638"/>
                <a:gd name="T18" fmla="*/ 11709274 w 15356"/>
                <a:gd name="T19" fmla="*/ 6380163 h 86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v-LV"/>
            </a:p>
          </p:txBody>
        </p:sp>
      </p:grpSp>
      <p:sp>
        <p:nvSpPr>
          <p:cNvPr id="11" name="Google Shape;100;p20">
            <a:extLst>
              <a:ext uri="{FF2B5EF4-FFF2-40B4-BE49-F238E27FC236}">
                <a16:creationId xmlns:a16="http://schemas.microsoft.com/office/drawing/2014/main" id="{50B473EB-F529-2ECE-6E41-3953AE3CEB7E}"/>
              </a:ext>
            </a:extLst>
          </p:cNvPr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lIns="91425" tIns="91425" rIns="91425" bIns="91425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1"/>
          </p:nvPr>
        </p:nvSpPr>
        <p:spPr>
          <a:xfrm>
            <a:off x="5779008" y="1447800"/>
            <a:ext cx="5195997" cy="4572000"/>
          </a:xfrm>
          <a:prstGeom prst="rect">
            <a:avLst/>
          </a:prstGeom>
          <a:noFill/>
          <a:ln>
            <a:noFill/>
          </a:ln>
        </p:spPr>
        <p:txBody>
          <a:bodyPr spcFirstLastPara="1" anchor="ctr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2"/>
          </p:nvPr>
        </p:nvSpPr>
        <p:spPr>
          <a:xfrm>
            <a:off x="1154953" y="3129280"/>
            <a:ext cx="2793159" cy="2895599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6D1D8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2" name="Google Shape;98;p20">
            <a:extLst>
              <a:ext uri="{FF2B5EF4-FFF2-40B4-BE49-F238E27FC236}">
                <a16:creationId xmlns:a16="http://schemas.microsoft.com/office/drawing/2014/main" id="{4C08AC6D-0A52-1CFE-9BA1-75329C4A522E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13" name="Google Shape;99;p20">
            <a:extLst>
              <a:ext uri="{FF2B5EF4-FFF2-40B4-BE49-F238E27FC236}">
                <a16:creationId xmlns:a16="http://schemas.microsoft.com/office/drawing/2014/main" id="{66515C7F-EC0F-F8C6-44AA-AFA3D765A4D3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  <p:sp>
        <p:nvSpPr>
          <p:cNvPr id="14" name="Google Shape;101;p20">
            <a:extLst>
              <a:ext uri="{FF2B5EF4-FFF2-40B4-BE49-F238E27FC236}">
                <a16:creationId xmlns:a16="http://schemas.microsoft.com/office/drawing/2014/main" id="{AE7DC19B-D91B-C166-5EED-2810EA73B608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A8F7D61-711F-435B-AA80-D7F5FA62BDDB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159472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 with Caption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03;p21">
            <a:extLst>
              <a:ext uri="{FF2B5EF4-FFF2-40B4-BE49-F238E27FC236}">
                <a16:creationId xmlns:a16="http://schemas.microsoft.com/office/drawing/2014/main" id="{6836B4C5-63D4-DD47-EBBF-0B849DD95249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0"/>
            <a:ext cx="12193588" cy="6861175"/>
            <a:chOff x="-1588" y="0"/>
            <a:chExt cx="12193588" cy="6861555"/>
          </a:xfrm>
        </p:grpSpPr>
        <p:sp>
          <p:nvSpPr>
            <p:cNvPr id="3" name="Google Shape;104;p21">
              <a:extLst>
                <a:ext uri="{FF2B5EF4-FFF2-40B4-BE49-F238E27FC236}">
                  <a16:creationId xmlns:a16="http://schemas.microsoft.com/office/drawing/2014/main" id="{8D51254F-64A7-D1D5-8824-36B50C408C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2192000" cy="6858380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lv-LV" altLang="lv-LV"/>
            </a:p>
          </p:txBody>
        </p:sp>
        <p:sp>
          <p:nvSpPr>
            <p:cNvPr id="4" name="Google Shape;105;p21">
              <a:extLst>
                <a:ext uri="{FF2B5EF4-FFF2-40B4-BE49-F238E27FC236}">
                  <a16:creationId xmlns:a16="http://schemas.microsoft.com/office/drawing/2014/main" id="{32D92CBC-29C4-5B25-BCAD-A823E68BE56C}"/>
                </a:ext>
              </a:extLst>
            </p:cNvPr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5F9C9D">
                    <a:alpha val="6666"/>
                  </a:srgbClr>
                </a:gs>
                <a:gs pos="36000">
                  <a:srgbClr val="5F9C9D">
                    <a:alpha val="5882"/>
                  </a:srgbClr>
                </a:gs>
                <a:gs pos="69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Google Shape;106;p21">
              <a:extLst>
                <a:ext uri="{FF2B5EF4-FFF2-40B4-BE49-F238E27FC236}">
                  <a16:creationId xmlns:a16="http://schemas.microsoft.com/office/drawing/2014/main" id="{615665E1-C0EF-570F-C1AB-513EADD951EA}"/>
                </a:ext>
              </a:extLst>
            </p:cNvPr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>
              <a:gsLst>
                <a:gs pos="0">
                  <a:srgbClr val="5F9C9D">
                    <a:alpha val="13725"/>
                  </a:srgbClr>
                </a:gs>
                <a:gs pos="36000">
                  <a:srgbClr val="5F9C9D">
                    <a:alpha val="6666"/>
                  </a:srgbClr>
                </a:gs>
                <a:gs pos="66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107;p21">
              <a:extLst>
                <a:ext uri="{FF2B5EF4-FFF2-40B4-BE49-F238E27FC236}">
                  <a16:creationId xmlns:a16="http://schemas.microsoft.com/office/drawing/2014/main" id="{D3CAFC03-8E76-B9E9-B967-78F22CA4FEB8}"/>
                </a:ext>
              </a:extLst>
            </p:cNvPr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5F9C9D">
                    <a:alpha val="10980"/>
                  </a:srgbClr>
                </a:gs>
                <a:gs pos="36000">
                  <a:srgbClr val="5F9C9D">
                    <a:alpha val="9803"/>
                  </a:srgbClr>
                </a:gs>
                <a:gs pos="75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08;p21">
              <a:extLst>
                <a:ext uri="{FF2B5EF4-FFF2-40B4-BE49-F238E27FC236}">
                  <a16:creationId xmlns:a16="http://schemas.microsoft.com/office/drawing/2014/main" id="{5D3A0BA1-08D1-5E21-C951-AA7F131F3D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2200" y="401660"/>
              <a:ext cx="5595938" cy="60534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lv-LV" altLang="lv-LV"/>
            </a:p>
          </p:txBody>
        </p:sp>
        <p:sp>
          <p:nvSpPr>
            <p:cNvPr id="8" name="Google Shape;109;p21">
              <a:extLst>
                <a:ext uri="{FF2B5EF4-FFF2-40B4-BE49-F238E27FC236}">
                  <a16:creationId xmlns:a16="http://schemas.microsoft.com/office/drawing/2014/main" id="{BEE31450-C1F5-2BE2-0444-7C8CB4F132DD}"/>
                </a:ext>
              </a:extLst>
            </p:cNvPr>
            <p:cNvSpPr>
              <a:spLocks/>
            </p:cNvSpPr>
            <p:nvPr/>
          </p:nvSpPr>
          <p:spPr bwMode="auto">
            <a:xfrm rot="-5400000">
              <a:off x="3295432" y="2801721"/>
              <a:ext cx="6053670" cy="1254558"/>
            </a:xfrm>
            <a:custGeom>
              <a:avLst/>
              <a:gdLst>
                <a:gd name="T0" fmla="*/ 0 w 10000"/>
                <a:gd name="T1" fmla="*/ 0 h 8000"/>
                <a:gd name="T2" fmla="*/ 0 w 10000"/>
                <a:gd name="T3" fmla="*/ 1249853 h 8000"/>
                <a:gd name="T4" fmla="*/ 6053670 w 10000"/>
                <a:gd name="T5" fmla="*/ 1254558 h 8000"/>
                <a:gd name="T6" fmla="*/ 6053670 w 10000"/>
                <a:gd name="T7" fmla="*/ 1098 h 8000"/>
                <a:gd name="T8" fmla="*/ 6053670 w 10000"/>
                <a:gd name="T9" fmla="*/ 1098 h 8000"/>
                <a:gd name="T10" fmla="*/ 5916252 w 10000"/>
                <a:gd name="T11" fmla="*/ 24464 h 8000"/>
                <a:gd name="T12" fmla="*/ 5779439 w 10000"/>
                <a:gd name="T13" fmla="*/ 46732 h 8000"/>
                <a:gd name="T14" fmla="*/ 5642020 w 10000"/>
                <a:gd name="T15" fmla="*/ 68530 h 8000"/>
                <a:gd name="T16" fmla="*/ 5503997 w 10000"/>
                <a:gd name="T17" fmla="*/ 87192 h 8000"/>
                <a:gd name="T18" fmla="*/ 5366578 w 10000"/>
                <a:gd name="T19" fmla="*/ 106010 h 8000"/>
                <a:gd name="T20" fmla="*/ 5228555 w 10000"/>
                <a:gd name="T21" fmla="*/ 123574 h 8000"/>
                <a:gd name="T22" fmla="*/ 5092347 w 10000"/>
                <a:gd name="T23" fmla="*/ 138629 h 8000"/>
                <a:gd name="T24" fmla="*/ 4954324 w 10000"/>
                <a:gd name="T25" fmla="*/ 152899 h 8000"/>
                <a:gd name="T26" fmla="*/ 4816905 w 10000"/>
                <a:gd name="T27" fmla="*/ 165915 h 8000"/>
                <a:gd name="T28" fmla="*/ 4681908 w 10000"/>
                <a:gd name="T29" fmla="*/ 177206 h 8000"/>
                <a:gd name="T30" fmla="*/ 4545095 w 10000"/>
                <a:gd name="T31" fmla="*/ 188497 h 8000"/>
                <a:gd name="T32" fmla="*/ 4410099 w 10000"/>
                <a:gd name="T33" fmla="*/ 197907 h 8000"/>
                <a:gd name="T34" fmla="*/ 4275102 w 10000"/>
                <a:gd name="T35" fmla="*/ 205277 h 8000"/>
                <a:gd name="T36" fmla="*/ 4140710 w 10000"/>
                <a:gd name="T37" fmla="*/ 212961 h 8000"/>
                <a:gd name="T38" fmla="*/ 4007530 w 10000"/>
                <a:gd name="T39" fmla="*/ 219391 h 8000"/>
                <a:gd name="T40" fmla="*/ 3875560 w 10000"/>
                <a:gd name="T41" fmla="*/ 223939 h 8000"/>
                <a:gd name="T42" fmla="*/ 3743590 w 10000"/>
                <a:gd name="T43" fmla="*/ 227859 h 8000"/>
                <a:gd name="T44" fmla="*/ 3612830 w 10000"/>
                <a:gd name="T45" fmla="*/ 231623 h 8000"/>
                <a:gd name="T46" fmla="*/ 3483887 w 10000"/>
                <a:gd name="T47" fmla="*/ 233348 h 8000"/>
                <a:gd name="T48" fmla="*/ 3354944 w 10000"/>
                <a:gd name="T49" fmla="*/ 235230 h 8000"/>
                <a:gd name="T50" fmla="*/ 3227817 w 10000"/>
                <a:gd name="T51" fmla="*/ 236171 h 8000"/>
                <a:gd name="T52" fmla="*/ 3101901 w 10000"/>
                <a:gd name="T53" fmla="*/ 235230 h 8000"/>
                <a:gd name="T54" fmla="*/ 2977195 w 10000"/>
                <a:gd name="T55" fmla="*/ 235230 h 8000"/>
                <a:gd name="T56" fmla="*/ 2853700 w 10000"/>
                <a:gd name="T57" fmla="*/ 233348 h 8000"/>
                <a:gd name="T58" fmla="*/ 2732627 w 10000"/>
                <a:gd name="T59" fmla="*/ 230525 h 8000"/>
                <a:gd name="T60" fmla="*/ 2612764 w 10000"/>
                <a:gd name="T61" fmla="*/ 227859 h 8000"/>
                <a:gd name="T62" fmla="*/ 2495323 w 10000"/>
                <a:gd name="T63" fmla="*/ 224880 h 8000"/>
                <a:gd name="T64" fmla="*/ 2378487 w 10000"/>
                <a:gd name="T65" fmla="*/ 220332 h 8000"/>
                <a:gd name="T66" fmla="*/ 2263467 w 10000"/>
                <a:gd name="T67" fmla="*/ 215470 h 8000"/>
                <a:gd name="T68" fmla="*/ 2150869 w 10000"/>
                <a:gd name="T69" fmla="*/ 211079 h 8000"/>
                <a:gd name="T70" fmla="*/ 1931121 w 10000"/>
                <a:gd name="T71" fmla="*/ 198691 h 8000"/>
                <a:gd name="T72" fmla="*/ 1720453 w 10000"/>
                <a:gd name="T73" fmla="*/ 185518 h 8000"/>
                <a:gd name="T74" fmla="*/ 1518260 w 10000"/>
                <a:gd name="T75" fmla="*/ 171718 h 8000"/>
                <a:gd name="T76" fmla="*/ 1326964 w 10000"/>
                <a:gd name="T77" fmla="*/ 156506 h 8000"/>
                <a:gd name="T78" fmla="*/ 1144144 w 10000"/>
                <a:gd name="T79" fmla="*/ 140667 h 8000"/>
                <a:gd name="T80" fmla="*/ 974641 w 10000"/>
                <a:gd name="T81" fmla="*/ 123574 h 8000"/>
                <a:gd name="T82" fmla="*/ 815429 w 10000"/>
                <a:gd name="T83" fmla="*/ 106794 h 8000"/>
                <a:gd name="T84" fmla="*/ 668931 w 10000"/>
                <a:gd name="T85" fmla="*/ 90015 h 8000"/>
                <a:gd name="T86" fmla="*/ 534539 w 10000"/>
                <a:gd name="T87" fmla="*/ 74176 h 8000"/>
                <a:gd name="T88" fmla="*/ 415282 w 10000"/>
                <a:gd name="T89" fmla="*/ 59121 h 8000"/>
                <a:gd name="T90" fmla="*/ 307526 w 10000"/>
                <a:gd name="T91" fmla="*/ 44850 h 8000"/>
                <a:gd name="T92" fmla="*/ 216721 w 10000"/>
                <a:gd name="T93" fmla="*/ 32932 h 8000"/>
                <a:gd name="T94" fmla="*/ 140445 w 10000"/>
                <a:gd name="T95" fmla="*/ 21641 h 8000"/>
                <a:gd name="T96" fmla="*/ 35717 w 10000"/>
                <a:gd name="T97" fmla="*/ 5489 h 8000"/>
                <a:gd name="T98" fmla="*/ 0 w 10000"/>
                <a:gd name="T99" fmla="*/ 0 h 8000"/>
                <a:gd name="T100" fmla="*/ 0 w 10000"/>
                <a:gd name="T101" fmla="*/ 0 h 80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v-LV"/>
            </a:p>
          </p:txBody>
        </p:sp>
        <p:sp>
          <p:nvSpPr>
            <p:cNvPr id="9" name="Google Shape;110;p21">
              <a:extLst>
                <a:ext uri="{FF2B5EF4-FFF2-40B4-BE49-F238E27FC236}">
                  <a16:creationId xmlns:a16="http://schemas.microsoft.com/office/drawing/2014/main" id="{06A73DCD-7688-7E96-8079-0E4CA050EE37}"/>
                </a:ext>
              </a:extLst>
            </p:cNvPr>
            <p:cNvSpPr>
              <a:spLocks/>
            </p:cNvSpPr>
            <p:nvPr/>
          </p:nvSpPr>
          <p:spPr bwMode="auto">
            <a:xfrm rot="-5677511">
              <a:off x="4203594" y="1826078"/>
              <a:ext cx="3299407" cy="440924"/>
            </a:xfrm>
            <a:custGeom>
              <a:avLst/>
              <a:gdLst>
                <a:gd name="T0" fmla="*/ 28045 w 10000"/>
                <a:gd name="T1" fmla="*/ 211004 h 5291"/>
                <a:gd name="T2" fmla="*/ 3285549 w 10000"/>
                <a:gd name="T3" fmla="*/ 440924 h 5291"/>
                <a:gd name="T4" fmla="*/ 3299407 w 10000"/>
                <a:gd name="T5" fmla="*/ 0 h 5291"/>
                <a:gd name="T6" fmla="*/ 3299407 w 10000"/>
                <a:gd name="T7" fmla="*/ 0 h 5291"/>
                <a:gd name="T8" fmla="*/ 3189537 w 10000"/>
                <a:gd name="T9" fmla="*/ 17000 h 5291"/>
                <a:gd name="T10" fmla="*/ 3079666 w 10000"/>
                <a:gd name="T11" fmla="*/ 33334 h 5291"/>
                <a:gd name="T12" fmla="*/ 2969796 w 10000"/>
                <a:gd name="T13" fmla="*/ 49167 h 5291"/>
                <a:gd name="T14" fmla="*/ 2859596 w 10000"/>
                <a:gd name="T15" fmla="*/ 62751 h 5291"/>
                <a:gd name="T16" fmla="*/ 2749396 w 10000"/>
                <a:gd name="T17" fmla="*/ 76418 h 5291"/>
                <a:gd name="T18" fmla="*/ 2639196 w 10000"/>
                <a:gd name="T19" fmla="*/ 89251 h 5291"/>
                <a:gd name="T20" fmla="*/ 2530315 w 10000"/>
                <a:gd name="T21" fmla="*/ 100168 h 5291"/>
                <a:gd name="T22" fmla="*/ 2419455 w 10000"/>
                <a:gd name="T23" fmla="*/ 110419 h 5291"/>
                <a:gd name="T24" fmla="*/ 2309585 w 10000"/>
                <a:gd name="T25" fmla="*/ 120002 h 5291"/>
                <a:gd name="T26" fmla="*/ 2201694 w 10000"/>
                <a:gd name="T27" fmla="*/ 128169 h 5291"/>
                <a:gd name="T28" fmla="*/ 2091824 w 10000"/>
                <a:gd name="T29" fmla="*/ 136336 h 5291"/>
                <a:gd name="T30" fmla="*/ 1983933 w 10000"/>
                <a:gd name="T31" fmla="*/ 143252 h 5291"/>
                <a:gd name="T32" fmla="*/ 1876043 w 10000"/>
                <a:gd name="T33" fmla="*/ 148669 h 5291"/>
                <a:gd name="T34" fmla="*/ 1768152 w 10000"/>
                <a:gd name="T35" fmla="*/ 154169 h 5291"/>
                <a:gd name="T36" fmla="*/ 1661581 w 10000"/>
                <a:gd name="T37" fmla="*/ 158836 h 5291"/>
                <a:gd name="T38" fmla="*/ 1556330 w 10000"/>
                <a:gd name="T39" fmla="*/ 162336 h 5291"/>
                <a:gd name="T40" fmla="*/ 1450419 w 10000"/>
                <a:gd name="T41" fmla="*/ 165003 h 5291"/>
                <a:gd name="T42" fmla="*/ 1345828 w 10000"/>
                <a:gd name="T43" fmla="*/ 167753 h 5291"/>
                <a:gd name="T44" fmla="*/ 1242557 w 10000"/>
                <a:gd name="T45" fmla="*/ 169086 h 5291"/>
                <a:gd name="T46" fmla="*/ 1139615 w 10000"/>
                <a:gd name="T47" fmla="*/ 170503 h 5291"/>
                <a:gd name="T48" fmla="*/ 1037664 w 10000"/>
                <a:gd name="T49" fmla="*/ 171086 h 5291"/>
                <a:gd name="T50" fmla="*/ 936702 w 10000"/>
                <a:gd name="T51" fmla="*/ 170503 h 5291"/>
                <a:gd name="T52" fmla="*/ 837060 w 10000"/>
                <a:gd name="T53" fmla="*/ 170503 h 5291"/>
                <a:gd name="T54" fmla="*/ 738407 w 10000"/>
                <a:gd name="T55" fmla="*/ 169086 h 5291"/>
                <a:gd name="T56" fmla="*/ 641075 w 10000"/>
                <a:gd name="T57" fmla="*/ 167003 h 5291"/>
                <a:gd name="T58" fmla="*/ 545392 w 10000"/>
                <a:gd name="T59" fmla="*/ 165003 h 5291"/>
                <a:gd name="T60" fmla="*/ 451359 w 10000"/>
                <a:gd name="T61" fmla="*/ 162919 h 5291"/>
                <a:gd name="T62" fmla="*/ 357986 w 10000"/>
                <a:gd name="T63" fmla="*/ 159586 h 5291"/>
                <a:gd name="T64" fmla="*/ 265932 w 10000"/>
                <a:gd name="T65" fmla="*/ 156086 h 5291"/>
                <a:gd name="T66" fmla="*/ 175858 w 10000"/>
                <a:gd name="T67" fmla="*/ 152753 h 5291"/>
                <a:gd name="T68" fmla="*/ 0 w 10000"/>
                <a:gd name="T69" fmla="*/ 143836 h 5291"/>
                <a:gd name="T70" fmla="*/ 28045 w 10000"/>
                <a:gd name="T71" fmla="*/ 211004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lv-LV"/>
            </a:p>
          </p:txBody>
        </p:sp>
        <p:sp>
          <p:nvSpPr>
            <p:cNvPr id="10" name="Google Shape;111;p21">
              <a:extLst>
                <a:ext uri="{FF2B5EF4-FFF2-40B4-BE49-F238E27FC236}">
                  <a16:creationId xmlns:a16="http://schemas.microsoft.com/office/drawing/2014/main" id="{51E8942B-855F-69A3-4B01-0E9C6B20C3FD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0 w 15356"/>
                <a:gd name="T3" fmla="*/ 6856413 h 8638"/>
                <a:gd name="T4" fmla="*/ 12192000 w 15356"/>
                <a:gd name="T5" fmla="*/ 6856413 h 8638"/>
                <a:gd name="T6" fmla="*/ 12192000 w 15356"/>
                <a:gd name="T7" fmla="*/ 0 h 8638"/>
                <a:gd name="T8" fmla="*/ 0 w 15356"/>
                <a:gd name="T9" fmla="*/ 0 h 8638"/>
                <a:gd name="T10" fmla="*/ 11709274 w 15356"/>
                <a:gd name="T11" fmla="*/ 6380163 h 8638"/>
                <a:gd name="T12" fmla="*/ 476374 w 15356"/>
                <a:gd name="T13" fmla="*/ 6380163 h 8638"/>
                <a:gd name="T14" fmla="*/ 476374 w 15356"/>
                <a:gd name="T15" fmla="*/ 469900 h 8638"/>
                <a:gd name="T16" fmla="*/ 11709274 w 15356"/>
                <a:gd name="T17" fmla="*/ 469900 h 8638"/>
                <a:gd name="T18" fmla="*/ 11709274 w 15356"/>
                <a:gd name="T19" fmla="*/ 6380163 h 86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v-LV"/>
            </a:p>
          </p:txBody>
        </p:sp>
      </p:grpSp>
      <p:sp>
        <p:nvSpPr>
          <p:cNvPr id="11" name="Google Shape;117;p21">
            <a:extLst>
              <a:ext uri="{FF2B5EF4-FFF2-40B4-BE49-F238E27FC236}">
                <a16:creationId xmlns:a16="http://schemas.microsoft.com/office/drawing/2014/main" id="{945C1083-85F4-D25C-705A-F9BEC74FD661}"/>
              </a:ext>
            </a:extLst>
          </p:cNvPr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lIns="91425" tIns="91425" rIns="91425" bIns="91425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1"/>
          <p:cNvSpPr txBox="1"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1"/>
          <p:cNvSpPr>
            <a:spLocks noGrp="1"/>
          </p:cNvSpPr>
          <p:nvPr>
            <p:ph type="pic" idx="2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114" name="Google Shape;114;p21"/>
          <p:cNvSpPr txBox="1">
            <a:spLocks noGrp="1"/>
          </p:cNvSpPr>
          <p:nvPr>
            <p:ph type="body" idx="1"/>
          </p:nvPr>
        </p:nvSpPr>
        <p:spPr>
          <a:xfrm>
            <a:off x="1154955" y="3657600"/>
            <a:ext cx="3859212" cy="13716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6D1D8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2" name="Google Shape;115;p21">
            <a:extLst>
              <a:ext uri="{FF2B5EF4-FFF2-40B4-BE49-F238E27FC236}">
                <a16:creationId xmlns:a16="http://schemas.microsoft.com/office/drawing/2014/main" id="{02EEE560-8404-B693-7A5C-1AAD39563F9A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13" name="Google Shape;116;p21">
            <a:extLst>
              <a:ext uri="{FF2B5EF4-FFF2-40B4-BE49-F238E27FC236}">
                <a16:creationId xmlns:a16="http://schemas.microsoft.com/office/drawing/2014/main" id="{C936B849-F8C2-A9AC-B727-5A371851B1CB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  <p:sp>
        <p:nvSpPr>
          <p:cNvPr id="14" name="Google Shape;118;p21">
            <a:extLst>
              <a:ext uri="{FF2B5EF4-FFF2-40B4-BE49-F238E27FC236}">
                <a16:creationId xmlns:a16="http://schemas.microsoft.com/office/drawing/2014/main" id="{71DEF762-2CEE-1697-5E84-A4E645CEC253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FDB5FBB-000C-4A06-95E2-56FB99A4A771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940816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anoramic Picture with Caption">
  <p:cSld name="Panoramic Picture with Caption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20;p22">
            <a:extLst>
              <a:ext uri="{FF2B5EF4-FFF2-40B4-BE49-F238E27FC236}">
                <a16:creationId xmlns:a16="http://schemas.microsoft.com/office/drawing/2014/main" id="{0AA9F584-6C4A-2437-1C67-5935F7709F18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0"/>
            <a:ext cx="12193588" cy="6861175"/>
            <a:chOff x="-1588" y="0"/>
            <a:chExt cx="12193588" cy="6861555"/>
          </a:xfrm>
        </p:grpSpPr>
        <p:sp>
          <p:nvSpPr>
            <p:cNvPr id="3" name="Google Shape;121;p22">
              <a:extLst>
                <a:ext uri="{FF2B5EF4-FFF2-40B4-BE49-F238E27FC236}">
                  <a16:creationId xmlns:a16="http://schemas.microsoft.com/office/drawing/2014/main" id="{2883E508-CD2C-0C0E-3B18-03B3B49173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2192000" cy="6858380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lv-LV" altLang="lv-LV"/>
            </a:p>
          </p:txBody>
        </p:sp>
        <p:sp>
          <p:nvSpPr>
            <p:cNvPr id="4" name="Google Shape;122;p22">
              <a:extLst>
                <a:ext uri="{FF2B5EF4-FFF2-40B4-BE49-F238E27FC236}">
                  <a16:creationId xmlns:a16="http://schemas.microsoft.com/office/drawing/2014/main" id="{2CD1BD29-C3FA-16C3-55D9-6BFA7D4E70D7}"/>
                </a:ext>
              </a:extLst>
            </p:cNvPr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5F9C9D">
                    <a:alpha val="6666"/>
                  </a:srgbClr>
                </a:gs>
                <a:gs pos="36000">
                  <a:srgbClr val="5F9C9D">
                    <a:alpha val="5882"/>
                  </a:srgbClr>
                </a:gs>
                <a:gs pos="69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Google Shape;123;p22">
              <a:extLst>
                <a:ext uri="{FF2B5EF4-FFF2-40B4-BE49-F238E27FC236}">
                  <a16:creationId xmlns:a16="http://schemas.microsoft.com/office/drawing/2014/main" id="{DFA9BB21-CD54-88F6-D23F-7BCC76DCE6A0}"/>
                </a:ext>
              </a:extLst>
            </p:cNvPr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>
              <a:gsLst>
                <a:gs pos="0">
                  <a:srgbClr val="5F9C9D">
                    <a:alpha val="13725"/>
                  </a:srgbClr>
                </a:gs>
                <a:gs pos="36000">
                  <a:srgbClr val="5F9C9D">
                    <a:alpha val="6666"/>
                  </a:srgbClr>
                </a:gs>
                <a:gs pos="66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124;p22">
              <a:extLst>
                <a:ext uri="{FF2B5EF4-FFF2-40B4-BE49-F238E27FC236}">
                  <a16:creationId xmlns:a16="http://schemas.microsoft.com/office/drawing/2014/main" id="{6DF9CA29-F178-5229-4FC1-E945205BBE20}"/>
                </a:ext>
              </a:extLst>
            </p:cNvPr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5F9C9D">
                    <a:alpha val="10980"/>
                  </a:srgbClr>
                </a:gs>
                <a:gs pos="36000">
                  <a:srgbClr val="5F9C9D">
                    <a:alpha val="9803"/>
                  </a:srgbClr>
                </a:gs>
                <a:gs pos="75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25;p22">
              <a:extLst>
                <a:ext uri="{FF2B5EF4-FFF2-40B4-BE49-F238E27FC236}">
                  <a16:creationId xmlns:a16="http://schemas.microsoft.com/office/drawing/2014/main" id="{3D66AB89-728A-CCCC-90AD-680186275840}"/>
                </a:ext>
              </a:extLst>
            </p:cNvPr>
            <p:cNvSpPr>
              <a:spLocks/>
            </p:cNvSpPr>
            <p:nvPr/>
          </p:nvSpPr>
          <p:spPr bwMode="auto">
            <a:xfrm rot="10371525">
              <a:off x="263767" y="4438254"/>
              <a:ext cx="3299407" cy="440924"/>
            </a:xfrm>
            <a:custGeom>
              <a:avLst/>
              <a:gdLst>
                <a:gd name="T0" fmla="*/ 28045 w 10000"/>
                <a:gd name="T1" fmla="*/ 211004 h 5291"/>
                <a:gd name="T2" fmla="*/ 3285549 w 10000"/>
                <a:gd name="T3" fmla="*/ 440924 h 5291"/>
                <a:gd name="T4" fmla="*/ 3299407 w 10000"/>
                <a:gd name="T5" fmla="*/ 0 h 5291"/>
                <a:gd name="T6" fmla="*/ 3299407 w 10000"/>
                <a:gd name="T7" fmla="*/ 0 h 5291"/>
                <a:gd name="T8" fmla="*/ 3189537 w 10000"/>
                <a:gd name="T9" fmla="*/ 17000 h 5291"/>
                <a:gd name="T10" fmla="*/ 3079666 w 10000"/>
                <a:gd name="T11" fmla="*/ 33334 h 5291"/>
                <a:gd name="T12" fmla="*/ 2969796 w 10000"/>
                <a:gd name="T13" fmla="*/ 49167 h 5291"/>
                <a:gd name="T14" fmla="*/ 2859596 w 10000"/>
                <a:gd name="T15" fmla="*/ 62751 h 5291"/>
                <a:gd name="T16" fmla="*/ 2749396 w 10000"/>
                <a:gd name="T17" fmla="*/ 76418 h 5291"/>
                <a:gd name="T18" fmla="*/ 2639196 w 10000"/>
                <a:gd name="T19" fmla="*/ 89251 h 5291"/>
                <a:gd name="T20" fmla="*/ 2530315 w 10000"/>
                <a:gd name="T21" fmla="*/ 100168 h 5291"/>
                <a:gd name="T22" fmla="*/ 2419455 w 10000"/>
                <a:gd name="T23" fmla="*/ 110419 h 5291"/>
                <a:gd name="T24" fmla="*/ 2309585 w 10000"/>
                <a:gd name="T25" fmla="*/ 120002 h 5291"/>
                <a:gd name="T26" fmla="*/ 2201694 w 10000"/>
                <a:gd name="T27" fmla="*/ 128169 h 5291"/>
                <a:gd name="T28" fmla="*/ 2091824 w 10000"/>
                <a:gd name="T29" fmla="*/ 136336 h 5291"/>
                <a:gd name="T30" fmla="*/ 1983933 w 10000"/>
                <a:gd name="T31" fmla="*/ 143252 h 5291"/>
                <a:gd name="T32" fmla="*/ 1876043 w 10000"/>
                <a:gd name="T33" fmla="*/ 148669 h 5291"/>
                <a:gd name="T34" fmla="*/ 1768152 w 10000"/>
                <a:gd name="T35" fmla="*/ 154169 h 5291"/>
                <a:gd name="T36" fmla="*/ 1661581 w 10000"/>
                <a:gd name="T37" fmla="*/ 158836 h 5291"/>
                <a:gd name="T38" fmla="*/ 1556330 w 10000"/>
                <a:gd name="T39" fmla="*/ 162336 h 5291"/>
                <a:gd name="T40" fmla="*/ 1450419 w 10000"/>
                <a:gd name="T41" fmla="*/ 165003 h 5291"/>
                <a:gd name="T42" fmla="*/ 1345828 w 10000"/>
                <a:gd name="T43" fmla="*/ 167753 h 5291"/>
                <a:gd name="T44" fmla="*/ 1242557 w 10000"/>
                <a:gd name="T45" fmla="*/ 169086 h 5291"/>
                <a:gd name="T46" fmla="*/ 1139615 w 10000"/>
                <a:gd name="T47" fmla="*/ 170503 h 5291"/>
                <a:gd name="T48" fmla="*/ 1037664 w 10000"/>
                <a:gd name="T49" fmla="*/ 171086 h 5291"/>
                <a:gd name="T50" fmla="*/ 936702 w 10000"/>
                <a:gd name="T51" fmla="*/ 170503 h 5291"/>
                <a:gd name="T52" fmla="*/ 837060 w 10000"/>
                <a:gd name="T53" fmla="*/ 170503 h 5291"/>
                <a:gd name="T54" fmla="*/ 738407 w 10000"/>
                <a:gd name="T55" fmla="*/ 169086 h 5291"/>
                <a:gd name="T56" fmla="*/ 641075 w 10000"/>
                <a:gd name="T57" fmla="*/ 167003 h 5291"/>
                <a:gd name="T58" fmla="*/ 545392 w 10000"/>
                <a:gd name="T59" fmla="*/ 165003 h 5291"/>
                <a:gd name="T60" fmla="*/ 451359 w 10000"/>
                <a:gd name="T61" fmla="*/ 162919 h 5291"/>
                <a:gd name="T62" fmla="*/ 357986 w 10000"/>
                <a:gd name="T63" fmla="*/ 159586 h 5291"/>
                <a:gd name="T64" fmla="*/ 265932 w 10000"/>
                <a:gd name="T65" fmla="*/ 156086 h 5291"/>
                <a:gd name="T66" fmla="*/ 175858 w 10000"/>
                <a:gd name="T67" fmla="*/ 152753 h 5291"/>
                <a:gd name="T68" fmla="*/ 0 w 10000"/>
                <a:gd name="T69" fmla="*/ 143836 h 5291"/>
                <a:gd name="T70" fmla="*/ 28045 w 10000"/>
                <a:gd name="T71" fmla="*/ 211004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lv-LV"/>
            </a:p>
          </p:txBody>
        </p:sp>
        <p:sp>
          <p:nvSpPr>
            <p:cNvPr id="8" name="Google Shape;126;p22">
              <a:extLst>
                <a:ext uri="{FF2B5EF4-FFF2-40B4-BE49-F238E27FC236}">
                  <a16:creationId xmlns:a16="http://schemas.microsoft.com/office/drawing/2014/main" id="{E8C93C0F-A6BF-6F29-9BB4-2D71CCED332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59506" y="321130"/>
              <a:ext cx="11277600" cy="4533900"/>
            </a:xfrm>
            <a:custGeom>
              <a:avLst/>
              <a:gdLst>
                <a:gd name="T0" fmla="*/ 0 w 7104"/>
                <a:gd name="T1" fmla="*/ 0 h 2856"/>
                <a:gd name="T2" fmla="*/ 0 w 7104"/>
                <a:gd name="T3" fmla="*/ 4533900 h 2856"/>
                <a:gd name="T4" fmla="*/ 11277600 w 7104"/>
                <a:gd name="T5" fmla="*/ 4533900 h 2856"/>
                <a:gd name="T6" fmla="*/ 11277600 w 7104"/>
                <a:gd name="T7" fmla="*/ 1588 h 2856"/>
                <a:gd name="T8" fmla="*/ 11277600 w 7104"/>
                <a:gd name="T9" fmla="*/ 1588 h 2856"/>
                <a:gd name="T10" fmla="*/ 11022013 w 7104"/>
                <a:gd name="T11" fmla="*/ 41275 h 2856"/>
                <a:gd name="T12" fmla="*/ 10766425 w 7104"/>
                <a:gd name="T13" fmla="*/ 79375 h 2856"/>
                <a:gd name="T14" fmla="*/ 10510838 w 7104"/>
                <a:gd name="T15" fmla="*/ 115888 h 2856"/>
                <a:gd name="T16" fmla="*/ 10253663 w 7104"/>
                <a:gd name="T17" fmla="*/ 147638 h 2856"/>
                <a:gd name="T18" fmla="*/ 9998075 w 7104"/>
                <a:gd name="T19" fmla="*/ 179388 h 2856"/>
                <a:gd name="T20" fmla="*/ 9740900 w 7104"/>
                <a:gd name="T21" fmla="*/ 209550 h 2856"/>
                <a:gd name="T22" fmla="*/ 9486900 w 7104"/>
                <a:gd name="T23" fmla="*/ 234950 h 2856"/>
                <a:gd name="T24" fmla="*/ 9229725 w 7104"/>
                <a:gd name="T25" fmla="*/ 258763 h 2856"/>
                <a:gd name="T26" fmla="*/ 8974138 w 7104"/>
                <a:gd name="T27" fmla="*/ 280988 h 2856"/>
                <a:gd name="T28" fmla="*/ 8721725 w 7104"/>
                <a:gd name="T29" fmla="*/ 300038 h 2856"/>
                <a:gd name="T30" fmla="*/ 8467725 w 7104"/>
                <a:gd name="T31" fmla="*/ 319088 h 2856"/>
                <a:gd name="T32" fmla="*/ 8215313 w 7104"/>
                <a:gd name="T33" fmla="*/ 334963 h 2856"/>
                <a:gd name="T34" fmla="*/ 7964488 w 7104"/>
                <a:gd name="T35" fmla="*/ 347663 h 2856"/>
                <a:gd name="T36" fmla="*/ 7713663 w 7104"/>
                <a:gd name="T37" fmla="*/ 360363 h 2856"/>
                <a:gd name="T38" fmla="*/ 7466013 w 7104"/>
                <a:gd name="T39" fmla="*/ 371475 h 2856"/>
                <a:gd name="T40" fmla="*/ 7219950 w 7104"/>
                <a:gd name="T41" fmla="*/ 379413 h 2856"/>
                <a:gd name="T42" fmla="*/ 6973888 w 7104"/>
                <a:gd name="T43" fmla="*/ 385763 h 2856"/>
                <a:gd name="T44" fmla="*/ 6731000 w 7104"/>
                <a:gd name="T45" fmla="*/ 392113 h 2856"/>
                <a:gd name="T46" fmla="*/ 6489700 w 7104"/>
                <a:gd name="T47" fmla="*/ 395288 h 2856"/>
                <a:gd name="T48" fmla="*/ 6249988 w 7104"/>
                <a:gd name="T49" fmla="*/ 398463 h 2856"/>
                <a:gd name="T50" fmla="*/ 6013450 w 7104"/>
                <a:gd name="T51" fmla="*/ 400050 h 2856"/>
                <a:gd name="T52" fmla="*/ 5778500 w 7104"/>
                <a:gd name="T53" fmla="*/ 398463 h 2856"/>
                <a:gd name="T54" fmla="*/ 5546725 w 7104"/>
                <a:gd name="T55" fmla="*/ 398463 h 2856"/>
                <a:gd name="T56" fmla="*/ 5316538 w 7104"/>
                <a:gd name="T57" fmla="*/ 395288 h 2856"/>
                <a:gd name="T58" fmla="*/ 5091113 w 7104"/>
                <a:gd name="T59" fmla="*/ 390525 h 2856"/>
                <a:gd name="T60" fmla="*/ 4867275 w 7104"/>
                <a:gd name="T61" fmla="*/ 385763 h 2856"/>
                <a:gd name="T62" fmla="*/ 4648200 w 7104"/>
                <a:gd name="T63" fmla="*/ 381000 h 2856"/>
                <a:gd name="T64" fmla="*/ 4430713 w 7104"/>
                <a:gd name="T65" fmla="*/ 373063 h 2856"/>
                <a:gd name="T66" fmla="*/ 4216400 w 7104"/>
                <a:gd name="T67" fmla="*/ 365125 h 2856"/>
                <a:gd name="T68" fmla="*/ 4006850 w 7104"/>
                <a:gd name="T69" fmla="*/ 357188 h 2856"/>
                <a:gd name="T70" fmla="*/ 3597275 w 7104"/>
                <a:gd name="T71" fmla="*/ 336550 h 2856"/>
                <a:gd name="T72" fmla="*/ 3205163 w 7104"/>
                <a:gd name="T73" fmla="*/ 314325 h 2856"/>
                <a:gd name="T74" fmla="*/ 2828925 w 7104"/>
                <a:gd name="T75" fmla="*/ 290513 h 2856"/>
                <a:gd name="T76" fmla="*/ 2471738 w 7104"/>
                <a:gd name="T77" fmla="*/ 265113 h 2856"/>
                <a:gd name="T78" fmla="*/ 2132013 w 7104"/>
                <a:gd name="T79" fmla="*/ 238125 h 2856"/>
                <a:gd name="T80" fmla="*/ 1816100 w 7104"/>
                <a:gd name="T81" fmla="*/ 209550 h 2856"/>
                <a:gd name="T82" fmla="*/ 1519238 w 7104"/>
                <a:gd name="T83" fmla="*/ 180975 h 2856"/>
                <a:gd name="T84" fmla="*/ 1246188 w 7104"/>
                <a:gd name="T85" fmla="*/ 152400 h 2856"/>
                <a:gd name="T86" fmla="*/ 995363 w 7104"/>
                <a:gd name="T87" fmla="*/ 125413 h 2856"/>
                <a:gd name="T88" fmla="*/ 773113 w 7104"/>
                <a:gd name="T89" fmla="*/ 100013 h 2856"/>
                <a:gd name="T90" fmla="*/ 573088 w 7104"/>
                <a:gd name="T91" fmla="*/ 76200 h 2856"/>
                <a:gd name="T92" fmla="*/ 403225 w 7104"/>
                <a:gd name="T93" fmla="*/ 55563 h 2856"/>
                <a:gd name="T94" fmla="*/ 261938 w 7104"/>
                <a:gd name="T95" fmla="*/ 36513 h 2856"/>
                <a:gd name="T96" fmla="*/ 66675 w 7104"/>
                <a:gd name="T97" fmla="*/ 9525 h 2856"/>
                <a:gd name="T98" fmla="*/ 0 w 7104"/>
                <a:gd name="T99" fmla="*/ 0 h 2856"/>
                <a:gd name="T100" fmla="*/ 0 w 7104"/>
                <a:gd name="T101" fmla="*/ 0 h 285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104" h="2856" extrusionOk="0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v-LV"/>
            </a:p>
          </p:txBody>
        </p:sp>
        <p:sp>
          <p:nvSpPr>
            <p:cNvPr id="9" name="Google Shape;127;p22">
              <a:extLst>
                <a:ext uri="{FF2B5EF4-FFF2-40B4-BE49-F238E27FC236}">
                  <a16:creationId xmlns:a16="http://schemas.microsoft.com/office/drawing/2014/main" id="{44478D46-88D3-2148-D27C-D8526659DB9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0 w 15356"/>
                <a:gd name="T3" fmla="*/ 6856413 h 8638"/>
                <a:gd name="T4" fmla="*/ 12192000 w 15356"/>
                <a:gd name="T5" fmla="*/ 6856413 h 8638"/>
                <a:gd name="T6" fmla="*/ 12192000 w 15356"/>
                <a:gd name="T7" fmla="*/ 0 h 8638"/>
                <a:gd name="T8" fmla="*/ 0 w 15356"/>
                <a:gd name="T9" fmla="*/ 0 h 8638"/>
                <a:gd name="T10" fmla="*/ 11709274 w 15356"/>
                <a:gd name="T11" fmla="*/ 6380163 h 8638"/>
                <a:gd name="T12" fmla="*/ 476374 w 15356"/>
                <a:gd name="T13" fmla="*/ 6380163 h 8638"/>
                <a:gd name="T14" fmla="*/ 476374 w 15356"/>
                <a:gd name="T15" fmla="*/ 469900 h 8638"/>
                <a:gd name="T16" fmla="*/ 11709274 w 15356"/>
                <a:gd name="T17" fmla="*/ 469900 h 8638"/>
                <a:gd name="T18" fmla="*/ 11709274 w 15356"/>
                <a:gd name="T19" fmla="*/ 6380163 h 86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v-LV"/>
            </a:p>
          </p:txBody>
        </p:sp>
      </p:grpSp>
      <p:sp>
        <p:nvSpPr>
          <p:cNvPr id="10" name="Google Shape;133;p22">
            <a:extLst>
              <a:ext uri="{FF2B5EF4-FFF2-40B4-BE49-F238E27FC236}">
                <a16:creationId xmlns:a16="http://schemas.microsoft.com/office/drawing/2014/main" id="{0E94127B-6D0F-1983-BAD7-E7C46CBDECCE}"/>
              </a:ext>
            </a:extLst>
          </p:cNvPr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lIns="91425" tIns="91425" rIns="91425" bIns="91425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22"/>
          <p:cNvSpPr txBox="1"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2"/>
          <p:cNvSpPr>
            <a:spLocks noGrp="1"/>
          </p:cNvSpPr>
          <p:nvPr>
            <p:ph type="pic" idx="2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130" name="Google Shape;130;p22"/>
          <p:cNvSpPr txBox="1">
            <a:spLocks noGrp="1"/>
          </p:cNvSpPr>
          <p:nvPr>
            <p:ph type="body" idx="1"/>
          </p:nvPr>
        </p:nvSpPr>
        <p:spPr>
          <a:xfrm>
            <a:off x="1154957" y="5536665"/>
            <a:ext cx="8825656" cy="493712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>
                <a:solidFill>
                  <a:srgbClr val="86D1D8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1" name="Google Shape;131;p22">
            <a:extLst>
              <a:ext uri="{FF2B5EF4-FFF2-40B4-BE49-F238E27FC236}">
                <a16:creationId xmlns:a16="http://schemas.microsoft.com/office/drawing/2014/main" id="{DB1A7BC1-73E5-33EC-CB8D-A1A00F07B580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12" name="Google Shape;132;p22">
            <a:extLst>
              <a:ext uri="{FF2B5EF4-FFF2-40B4-BE49-F238E27FC236}">
                <a16:creationId xmlns:a16="http://schemas.microsoft.com/office/drawing/2014/main" id="{7AADF306-2285-E461-1480-5C5DB7E3E2B4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  <p:sp>
        <p:nvSpPr>
          <p:cNvPr id="13" name="Google Shape;134;p22">
            <a:extLst>
              <a:ext uri="{FF2B5EF4-FFF2-40B4-BE49-F238E27FC236}">
                <a16:creationId xmlns:a16="http://schemas.microsoft.com/office/drawing/2014/main" id="{64720A7A-DE03-EAE3-0DAA-1522DE45A81D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3411760-0CA9-4C5A-A2E4-69A0C079F98A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532347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aption">
  <p:cSld name="Title and Caption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36;p23">
            <a:extLst>
              <a:ext uri="{FF2B5EF4-FFF2-40B4-BE49-F238E27FC236}">
                <a16:creationId xmlns:a16="http://schemas.microsoft.com/office/drawing/2014/main" id="{20195683-8A7C-79E6-1369-A9131AB9272E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0"/>
            <a:ext cx="12193588" cy="6861175"/>
            <a:chOff x="-1588" y="0"/>
            <a:chExt cx="12193588" cy="6861555"/>
          </a:xfrm>
        </p:grpSpPr>
        <p:sp>
          <p:nvSpPr>
            <p:cNvPr id="3" name="Google Shape;137;p23">
              <a:extLst>
                <a:ext uri="{FF2B5EF4-FFF2-40B4-BE49-F238E27FC236}">
                  <a16:creationId xmlns:a16="http://schemas.microsoft.com/office/drawing/2014/main" id="{984E5037-CF3D-FEA3-5E7E-7EF9C34EA5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2192000" cy="6858380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lv-LV" altLang="lv-LV"/>
            </a:p>
          </p:txBody>
        </p:sp>
        <p:sp>
          <p:nvSpPr>
            <p:cNvPr id="4" name="Google Shape;138;p23">
              <a:extLst>
                <a:ext uri="{FF2B5EF4-FFF2-40B4-BE49-F238E27FC236}">
                  <a16:creationId xmlns:a16="http://schemas.microsoft.com/office/drawing/2014/main" id="{57C6ED2F-8EE8-4B6E-B9F9-FE4F1D693D17}"/>
                </a:ext>
              </a:extLst>
            </p:cNvPr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5F9C9D">
                    <a:alpha val="6666"/>
                  </a:srgbClr>
                </a:gs>
                <a:gs pos="36000">
                  <a:srgbClr val="5F9C9D">
                    <a:alpha val="5882"/>
                  </a:srgbClr>
                </a:gs>
                <a:gs pos="69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Google Shape;139;p23">
              <a:extLst>
                <a:ext uri="{FF2B5EF4-FFF2-40B4-BE49-F238E27FC236}">
                  <a16:creationId xmlns:a16="http://schemas.microsoft.com/office/drawing/2014/main" id="{3AF0D50C-5846-A53A-08D8-BB21D1607FCA}"/>
                </a:ext>
              </a:extLst>
            </p:cNvPr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>
              <a:gsLst>
                <a:gs pos="0">
                  <a:srgbClr val="5F9C9D">
                    <a:alpha val="13725"/>
                  </a:srgbClr>
                </a:gs>
                <a:gs pos="36000">
                  <a:srgbClr val="5F9C9D">
                    <a:alpha val="6666"/>
                  </a:srgbClr>
                </a:gs>
                <a:gs pos="66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140;p23">
              <a:extLst>
                <a:ext uri="{FF2B5EF4-FFF2-40B4-BE49-F238E27FC236}">
                  <a16:creationId xmlns:a16="http://schemas.microsoft.com/office/drawing/2014/main" id="{9DF7C3E3-098D-AC78-4016-867CD0FF58D8}"/>
                </a:ext>
              </a:extLst>
            </p:cNvPr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5F9C9D">
                    <a:alpha val="10980"/>
                  </a:srgbClr>
                </a:gs>
                <a:gs pos="36000">
                  <a:srgbClr val="5F9C9D">
                    <a:alpha val="9803"/>
                  </a:srgbClr>
                </a:gs>
                <a:gs pos="75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41;p23">
              <a:extLst>
                <a:ext uri="{FF2B5EF4-FFF2-40B4-BE49-F238E27FC236}">
                  <a16:creationId xmlns:a16="http://schemas.microsoft.com/office/drawing/2014/main" id="{AE8AD69F-B1C0-AA49-945D-65F28B559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12" y="2801319"/>
              <a:ext cx="11277600" cy="3602637"/>
            </a:xfrm>
            <a:custGeom>
              <a:avLst/>
              <a:gdLst>
                <a:gd name="T0" fmla="*/ 0 w 10000"/>
                <a:gd name="T1" fmla="*/ 0 h 7946"/>
                <a:gd name="T2" fmla="*/ 0 w 10000"/>
                <a:gd name="T3" fmla="*/ 3602184 h 7946"/>
                <a:gd name="T4" fmla="*/ 11277600 w 10000"/>
                <a:gd name="T5" fmla="*/ 3602637 h 7946"/>
                <a:gd name="T6" fmla="*/ 11277600 w 10000"/>
                <a:gd name="T7" fmla="*/ 1814 h 7946"/>
                <a:gd name="T8" fmla="*/ 11277600 w 10000"/>
                <a:gd name="T9" fmla="*/ 1814 h 7946"/>
                <a:gd name="T10" fmla="*/ 11021598 w 10000"/>
                <a:gd name="T11" fmla="*/ 41258 h 7946"/>
                <a:gd name="T12" fmla="*/ 10766725 w 10000"/>
                <a:gd name="T13" fmla="*/ 79343 h 7946"/>
                <a:gd name="T14" fmla="*/ 10510723 w 10000"/>
                <a:gd name="T15" fmla="*/ 116068 h 7946"/>
                <a:gd name="T16" fmla="*/ 10253594 w 10000"/>
                <a:gd name="T17" fmla="*/ 147805 h 7946"/>
                <a:gd name="T18" fmla="*/ 9997592 w 10000"/>
                <a:gd name="T19" fmla="*/ 179542 h 7946"/>
                <a:gd name="T20" fmla="*/ 9740463 w 10000"/>
                <a:gd name="T21" fmla="*/ 209466 h 7946"/>
                <a:gd name="T22" fmla="*/ 9486717 w 10000"/>
                <a:gd name="T23" fmla="*/ 234856 h 7946"/>
                <a:gd name="T24" fmla="*/ 9229588 w 10000"/>
                <a:gd name="T25" fmla="*/ 258886 h 7946"/>
                <a:gd name="T26" fmla="*/ 8973586 w 10000"/>
                <a:gd name="T27" fmla="*/ 281102 h 7946"/>
                <a:gd name="T28" fmla="*/ 8722096 w 10000"/>
                <a:gd name="T29" fmla="*/ 300144 h 7946"/>
                <a:gd name="T30" fmla="*/ 8467222 w 10000"/>
                <a:gd name="T31" fmla="*/ 319187 h 7946"/>
                <a:gd name="T32" fmla="*/ 8215732 w 10000"/>
                <a:gd name="T33" fmla="*/ 335055 h 7946"/>
                <a:gd name="T34" fmla="*/ 7964241 w 10000"/>
                <a:gd name="T35" fmla="*/ 347750 h 7946"/>
                <a:gd name="T36" fmla="*/ 7713878 w 10000"/>
                <a:gd name="T37" fmla="*/ 360445 h 7946"/>
                <a:gd name="T38" fmla="*/ 7465771 w 10000"/>
                <a:gd name="T39" fmla="*/ 371326 h 7946"/>
                <a:gd name="T40" fmla="*/ 7219920 w 10000"/>
                <a:gd name="T41" fmla="*/ 379487 h 7946"/>
                <a:gd name="T42" fmla="*/ 6974068 w 10000"/>
                <a:gd name="T43" fmla="*/ 385835 h 7946"/>
                <a:gd name="T44" fmla="*/ 6730472 w 10000"/>
                <a:gd name="T45" fmla="*/ 392182 h 7946"/>
                <a:gd name="T46" fmla="*/ 6490259 w 10000"/>
                <a:gd name="T47" fmla="*/ 395356 h 7946"/>
                <a:gd name="T48" fmla="*/ 6250046 w 10000"/>
                <a:gd name="T49" fmla="*/ 398530 h 7946"/>
                <a:gd name="T50" fmla="*/ 6013216 w 10000"/>
                <a:gd name="T51" fmla="*/ 399890 h 7946"/>
                <a:gd name="T52" fmla="*/ 5778642 w 10000"/>
                <a:gd name="T53" fmla="*/ 398530 h 7946"/>
                <a:gd name="T54" fmla="*/ 5546324 w 10000"/>
                <a:gd name="T55" fmla="*/ 398530 h 7946"/>
                <a:gd name="T56" fmla="*/ 5316261 w 10000"/>
                <a:gd name="T57" fmla="*/ 395356 h 7946"/>
                <a:gd name="T58" fmla="*/ 5090709 w 10000"/>
                <a:gd name="T59" fmla="*/ 390369 h 7946"/>
                <a:gd name="T60" fmla="*/ 4867412 w 10000"/>
                <a:gd name="T61" fmla="*/ 385835 h 7946"/>
                <a:gd name="T62" fmla="*/ 4648627 w 10000"/>
                <a:gd name="T63" fmla="*/ 380848 h 7946"/>
                <a:gd name="T64" fmla="*/ 4430969 w 10000"/>
                <a:gd name="T65" fmla="*/ 373140 h 7946"/>
                <a:gd name="T66" fmla="*/ 4216695 w 10000"/>
                <a:gd name="T67" fmla="*/ 364979 h 7946"/>
                <a:gd name="T68" fmla="*/ 4006931 w 10000"/>
                <a:gd name="T69" fmla="*/ 357271 h 7946"/>
                <a:gd name="T70" fmla="*/ 3597554 w 10000"/>
                <a:gd name="T71" fmla="*/ 336415 h 7946"/>
                <a:gd name="T72" fmla="*/ 3205094 w 10000"/>
                <a:gd name="T73" fmla="*/ 314199 h 7946"/>
                <a:gd name="T74" fmla="*/ 2828422 w 10000"/>
                <a:gd name="T75" fmla="*/ 290623 h 7946"/>
                <a:gd name="T76" fmla="*/ 2472050 w 10000"/>
                <a:gd name="T77" fmla="*/ 265233 h 7946"/>
                <a:gd name="T78" fmla="*/ 2131466 w 10000"/>
                <a:gd name="T79" fmla="*/ 238030 h 7946"/>
                <a:gd name="T80" fmla="*/ 1815694 w 10000"/>
                <a:gd name="T81" fmla="*/ 209466 h 7946"/>
                <a:gd name="T82" fmla="*/ 1519093 w 10000"/>
                <a:gd name="T83" fmla="*/ 180903 h 7946"/>
                <a:gd name="T84" fmla="*/ 1246175 w 10000"/>
                <a:gd name="T85" fmla="*/ 152339 h 7946"/>
                <a:gd name="T86" fmla="*/ 995812 w 10000"/>
                <a:gd name="T87" fmla="*/ 125589 h 7946"/>
                <a:gd name="T88" fmla="*/ 773643 w 10000"/>
                <a:gd name="T89" fmla="*/ 100199 h 7946"/>
                <a:gd name="T90" fmla="*/ 572902 w 10000"/>
                <a:gd name="T91" fmla="*/ 76170 h 7946"/>
                <a:gd name="T92" fmla="*/ 403738 w 10000"/>
                <a:gd name="T93" fmla="*/ 55767 h 7946"/>
                <a:gd name="T94" fmla="*/ 261640 w 10000"/>
                <a:gd name="T95" fmla="*/ 36725 h 7946"/>
                <a:gd name="T96" fmla="*/ 66538 w 10000"/>
                <a:gd name="T97" fmla="*/ 9521 h 7946"/>
                <a:gd name="T98" fmla="*/ 0 w 10000"/>
                <a:gd name="T99" fmla="*/ 0 h 7946"/>
                <a:gd name="T100" fmla="*/ 0 w 10000"/>
                <a:gd name="T101" fmla="*/ 0 h 794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000" h="7946" extrusionOk="0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v-LV"/>
            </a:p>
          </p:txBody>
        </p:sp>
        <p:sp>
          <p:nvSpPr>
            <p:cNvPr id="8" name="Google Shape;142;p23">
              <a:extLst>
                <a:ext uri="{FF2B5EF4-FFF2-40B4-BE49-F238E27FC236}">
                  <a16:creationId xmlns:a16="http://schemas.microsoft.com/office/drawing/2014/main" id="{A2125D3F-FEBE-8698-98AD-0B3E9AB2D02E}"/>
                </a:ext>
              </a:extLst>
            </p:cNvPr>
            <p:cNvSpPr>
              <a:spLocks/>
            </p:cNvSpPr>
            <p:nvPr/>
          </p:nvSpPr>
          <p:spPr bwMode="auto">
            <a:xfrm rot="-589932">
              <a:off x="8490951" y="2714874"/>
              <a:ext cx="3299407" cy="440924"/>
            </a:xfrm>
            <a:custGeom>
              <a:avLst/>
              <a:gdLst>
                <a:gd name="T0" fmla="*/ 28045 w 10000"/>
                <a:gd name="T1" fmla="*/ 211004 h 5291"/>
                <a:gd name="T2" fmla="*/ 3285549 w 10000"/>
                <a:gd name="T3" fmla="*/ 440924 h 5291"/>
                <a:gd name="T4" fmla="*/ 3299407 w 10000"/>
                <a:gd name="T5" fmla="*/ 0 h 5291"/>
                <a:gd name="T6" fmla="*/ 3299407 w 10000"/>
                <a:gd name="T7" fmla="*/ 0 h 5291"/>
                <a:gd name="T8" fmla="*/ 3189537 w 10000"/>
                <a:gd name="T9" fmla="*/ 17000 h 5291"/>
                <a:gd name="T10" fmla="*/ 3079666 w 10000"/>
                <a:gd name="T11" fmla="*/ 33334 h 5291"/>
                <a:gd name="T12" fmla="*/ 2969796 w 10000"/>
                <a:gd name="T13" fmla="*/ 49167 h 5291"/>
                <a:gd name="T14" fmla="*/ 2859596 w 10000"/>
                <a:gd name="T15" fmla="*/ 62751 h 5291"/>
                <a:gd name="T16" fmla="*/ 2749396 w 10000"/>
                <a:gd name="T17" fmla="*/ 76418 h 5291"/>
                <a:gd name="T18" fmla="*/ 2639196 w 10000"/>
                <a:gd name="T19" fmla="*/ 89251 h 5291"/>
                <a:gd name="T20" fmla="*/ 2530315 w 10000"/>
                <a:gd name="T21" fmla="*/ 100168 h 5291"/>
                <a:gd name="T22" fmla="*/ 2419455 w 10000"/>
                <a:gd name="T23" fmla="*/ 110419 h 5291"/>
                <a:gd name="T24" fmla="*/ 2309585 w 10000"/>
                <a:gd name="T25" fmla="*/ 120002 h 5291"/>
                <a:gd name="T26" fmla="*/ 2201694 w 10000"/>
                <a:gd name="T27" fmla="*/ 128169 h 5291"/>
                <a:gd name="T28" fmla="*/ 2091824 w 10000"/>
                <a:gd name="T29" fmla="*/ 136336 h 5291"/>
                <a:gd name="T30" fmla="*/ 1983933 w 10000"/>
                <a:gd name="T31" fmla="*/ 143252 h 5291"/>
                <a:gd name="T32" fmla="*/ 1876043 w 10000"/>
                <a:gd name="T33" fmla="*/ 148669 h 5291"/>
                <a:gd name="T34" fmla="*/ 1768152 w 10000"/>
                <a:gd name="T35" fmla="*/ 154169 h 5291"/>
                <a:gd name="T36" fmla="*/ 1661581 w 10000"/>
                <a:gd name="T37" fmla="*/ 158836 h 5291"/>
                <a:gd name="T38" fmla="*/ 1556330 w 10000"/>
                <a:gd name="T39" fmla="*/ 162336 h 5291"/>
                <a:gd name="T40" fmla="*/ 1450419 w 10000"/>
                <a:gd name="T41" fmla="*/ 165003 h 5291"/>
                <a:gd name="T42" fmla="*/ 1345828 w 10000"/>
                <a:gd name="T43" fmla="*/ 167753 h 5291"/>
                <a:gd name="T44" fmla="*/ 1242557 w 10000"/>
                <a:gd name="T45" fmla="*/ 169086 h 5291"/>
                <a:gd name="T46" fmla="*/ 1139615 w 10000"/>
                <a:gd name="T47" fmla="*/ 170503 h 5291"/>
                <a:gd name="T48" fmla="*/ 1037664 w 10000"/>
                <a:gd name="T49" fmla="*/ 171086 h 5291"/>
                <a:gd name="T50" fmla="*/ 936702 w 10000"/>
                <a:gd name="T51" fmla="*/ 170503 h 5291"/>
                <a:gd name="T52" fmla="*/ 837060 w 10000"/>
                <a:gd name="T53" fmla="*/ 170503 h 5291"/>
                <a:gd name="T54" fmla="*/ 738407 w 10000"/>
                <a:gd name="T55" fmla="*/ 169086 h 5291"/>
                <a:gd name="T56" fmla="*/ 641075 w 10000"/>
                <a:gd name="T57" fmla="*/ 167003 h 5291"/>
                <a:gd name="T58" fmla="*/ 545392 w 10000"/>
                <a:gd name="T59" fmla="*/ 165003 h 5291"/>
                <a:gd name="T60" fmla="*/ 451359 w 10000"/>
                <a:gd name="T61" fmla="*/ 162919 h 5291"/>
                <a:gd name="T62" fmla="*/ 357986 w 10000"/>
                <a:gd name="T63" fmla="*/ 159586 h 5291"/>
                <a:gd name="T64" fmla="*/ 265932 w 10000"/>
                <a:gd name="T65" fmla="*/ 156086 h 5291"/>
                <a:gd name="T66" fmla="*/ 175858 w 10000"/>
                <a:gd name="T67" fmla="*/ 152753 h 5291"/>
                <a:gd name="T68" fmla="*/ 0 w 10000"/>
                <a:gd name="T69" fmla="*/ 143836 h 5291"/>
                <a:gd name="T70" fmla="*/ 28045 w 10000"/>
                <a:gd name="T71" fmla="*/ 211004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lv-LV"/>
            </a:p>
          </p:txBody>
        </p:sp>
        <p:sp>
          <p:nvSpPr>
            <p:cNvPr id="9" name="Google Shape;143;p23">
              <a:extLst>
                <a:ext uri="{FF2B5EF4-FFF2-40B4-BE49-F238E27FC236}">
                  <a16:creationId xmlns:a16="http://schemas.microsoft.com/office/drawing/2014/main" id="{E9F38120-7065-1040-AE4B-53175D1A67F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0 w 15356"/>
                <a:gd name="T3" fmla="*/ 6856413 h 8638"/>
                <a:gd name="T4" fmla="*/ 12192000 w 15356"/>
                <a:gd name="T5" fmla="*/ 6856413 h 8638"/>
                <a:gd name="T6" fmla="*/ 12192000 w 15356"/>
                <a:gd name="T7" fmla="*/ 0 h 8638"/>
                <a:gd name="T8" fmla="*/ 0 w 15356"/>
                <a:gd name="T9" fmla="*/ 0 h 8638"/>
                <a:gd name="T10" fmla="*/ 11709274 w 15356"/>
                <a:gd name="T11" fmla="*/ 6380163 h 8638"/>
                <a:gd name="T12" fmla="*/ 476374 w 15356"/>
                <a:gd name="T13" fmla="*/ 6380163 h 8638"/>
                <a:gd name="T14" fmla="*/ 476374 w 15356"/>
                <a:gd name="T15" fmla="*/ 469900 h 8638"/>
                <a:gd name="T16" fmla="*/ 11709274 w 15356"/>
                <a:gd name="T17" fmla="*/ 469900 h 8638"/>
                <a:gd name="T18" fmla="*/ 11709274 w 15356"/>
                <a:gd name="T19" fmla="*/ 6380163 h 86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v-LV"/>
            </a:p>
          </p:txBody>
        </p:sp>
      </p:grpSp>
      <p:sp>
        <p:nvSpPr>
          <p:cNvPr id="10" name="Google Shape;148;p23">
            <a:extLst>
              <a:ext uri="{FF2B5EF4-FFF2-40B4-BE49-F238E27FC236}">
                <a16:creationId xmlns:a16="http://schemas.microsoft.com/office/drawing/2014/main" id="{79F5694F-8A7E-F59B-22DC-129676036EBD}"/>
              </a:ext>
            </a:extLst>
          </p:cNvPr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lIns="91425" tIns="91425" rIns="91425" bIns="91425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body" idx="1"/>
          </p:nvPr>
        </p:nvSpPr>
        <p:spPr>
          <a:xfrm>
            <a:off x="1152144" y="3547872"/>
            <a:ext cx="8825659" cy="2478024"/>
          </a:xfrm>
          <a:prstGeom prst="rect">
            <a:avLst/>
          </a:prstGeom>
          <a:noFill/>
          <a:ln>
            <a:noFill/>
          </a:ln>
        </p:spPr>
        <p:txBody>
          <a:bodyPr spcFirstLastPara="1" anchor="ctr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1" name="Google Shape;146;p23">
            <a:extLst>
              <a:ext uri="{FF2B5EF4-FFF2-40B4-BE49-F238E27FC236}">
                <a16:creationId xmlns:a16="http://schemas.microsoft.com/office/drawing/2014/main" id="{BDA350DD-0D3A-D772-CC99-0D17C3D61AF2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12" name="Google Shape;147;p23">
            <a:extLst>
              <a:ext uri="{FF2B5EF4-FFF2-40B4-BE49-F238E27FC236}">
                <a16:creationId xmlns:a16="http://schemas.microsoft.com/office/drawing/2014/main" id="{952E54D3-8571-56A1-29DA-93139FB06418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  <p:sp>
        <p:nvSpPr>
          <p:cNvPr id="13" name="Google Shape;149;p23">
            <a:extLst>
              <a:ext uri="{FF2B5EF4-FFF2-40B4-BE49-F238E27FC236}">
                <a16:creationId xmlns:a16="http://schemas.microsoft.com/office/drawing/2014/main" id="{2545258F-4115-FB60-8094-0026578A21C7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4DFBF53-589D-4137-B34C-DFB91B688D1E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252419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with Caption">
  <p:cSld name="Quote with Caption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51;p24">
            <a:extLst>
              <a:ext uri="{FF2B5EF4-FFF2-40B4-BE49-F238E27FC236}">
                <a16:creationId xmlns:a16="http://schemas.microsoft.com/office/drawing/2014/main" id="{85DF4F97-013A-ADFF-F562-87B51E64FC83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0"/>
            <a:ext cx="12193588" cy="6861175"/>
            <a:chOff x="-1588" y="0"/>
            <a:chExt cx="12193588" cy="6861555"/>
          </a:xfrm>
        </p:grpSpPr>
        <p:sp>
          <p:nvSpPr>
            <p:cNvPr id="3" name="Google Shape;152;p24">
              <a:extLst>
                <a:ext uri="{FF2B5EF4-FFF2-40B4-BE49-F238E27FC236}">
                  <a16:creationId xmlns:a16="http://schemas.microsoft.com/office/drawing/2014/main" id="{3D129CE7-126B-A2F0-B030-F895121CB8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2192000" cy="6858380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lv-LV" altLang="lv-LV"/>
            </a:p>
          </p:txBody>
        </p:sp>
        <p:sp>
          <p:nvSpPr>
            <p:cNvPr id="4" name="Google Shape;153;p24">
              <a:extLst>
                <a:ext uri="{FF2B5EF4-FFF2-40B4-BE49-F238E27FC236}">
                  <a16:creationId xmlns:a16="http://schemas.microsoft.com/office/drawing/2014/main" id="{C5823A7F-B72D-2059-FAE2-0982AEB45B0C}"/>
                </a:ext>
              </a:extLst>
            </p:cNvPr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5F9C9D">
                    <a:alpha val="6666"/>
                  </a:srgbClr>
                </a:gs>
                <a:gs pos="36000">
                  <a:srgbClr val="5F9C9D">
                    <a:alpha val="5882"/>
                  </a:srgbClr>
                </a:gs>
                <a:gs pos="69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Google Shape;154;p24">
              <a:extLst>
                <a:ext uri="{FF2B5EF4-FFF2-40B4-BE49-F238E27FC236}">
                  <a16:creationId xmlns:a16="http://schemas.microsoft.com/office/drawing/2014/main" id="{C66313AD-A6E5-686F-5537-344FFFB8E6C3}"/>
                </a:ext>
              </a:extLst>
            </p:cNvPr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>
              <a:gsLst>
                <a:gs pos="0">
                  <a:srgbClr val="5F9C9D">
                    <a:alpha val="13725"/>
                  </a:srgbClr>
                </a:gs>
                <a:gs pos="36000">
                  <a:srgbClr val="5F9C9D">
                    <a:alpha val="6666"/>
                  </a:srgbClr>
                </a:gs>
                <a:gs pos="66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155;p24">
              <a:extLst>
                <a:ext uri="{FF2B5EF4-FFF2-40B4-BE49-F238E27FC236}">
                  <a16:creationId xmlns:a16="http://schemas.microsoft.com/office/drawing/2014/main" id="{2EDAA98C-B8F0-9428-439E-F20F1BCC4B66}"/>
                </a:ext>
              </a:extLst>
            </p:cNvPr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5F9C9D">
                    <a:alpha val="10980"/>
                  </a:srgbClr>
                </a:gs>
                <a:gs pos="36000">
                  <a:srgbClr val="5F9C9D">
                    <a:alpha val="9803"/>
                  </a:srgbClr>
                </a:gs>
                <a:gs pos="75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56;p24">
              <a:extLst>
                <a:ext uri="{FF2B5EF4-FFF2-40B4-BE49-F238E27FC236}">
                  <a16:creationId xmlns:a16="http://schemas.microsoft.com/office/drawing/2014/main" id="{54791821-F37B-CA93-4444-2D894C16C3BB}"/>
                </a:ext>
              </a:extLst>
            </p:cNvPr>
            <p:cNvSpPr>
              <a:spLocks/>
            </p:cNvSpPr>
            <p:nvPr/>
          </p:nvSpPr>
          <p:spPr bwMode="auto">
            <a:xfrm rot="-589932">
              <a:off x="8490951" y="4185117"/>
              <a:ext cx="3299407" cy="440924"/>
            </a:xfrm>
            <a:custGeom>
              <a:avLst/>
              <a:gdLst>
                <a:gd name="T0" fmla="*/ 28045 w 10000"/>
                <a:gd name="T1" fmla="*/ 211004 h 5291"/>
                <a:gd name="T2" fmla="*/ 3285549 w 10000"/>
                <a:gd name="T3" fmla="*/ 440924 h 5291"/>
                <a:gd name="T4" fmla="*/ 3299407 w 10000"/>
                <a:gd name="T5" fmla="*/ 0 h 5291"/>
                <a:gd name="T6" fmla="*/ 3299407 w 10000"/>
                <a:gd name="T7" fmla="*/ 0 h 5291"/>
                <a:gd name="T8" fmla="*/ 3189537 w 10000"/>
                <a:gd name="T9" fmla="*/ 17000 h 5291"/>
                <a:gd name="T10" fmla="*/ 3079666 w 10000"/>
                <a:gd name="T11" fmla="*/ 33334 h 5291"/>
                <a:gd name="T12" fmla="*/ 2969796 w 10000"/>
                <a:gd name="T13" fmla="*/ 49167 h 5291"/>
                <a:gd name="T14" fmla="*/ 2859596 w 10000"/>
                <a:gd name="T15" fmla="*/ 62751 h 5291"/>
                <a:gd name="T16" fmla="*/ 2749396 w 10000"/>
                <a:gd name="T17" fmla="*/ 76418 h 5291"/>
                <a:gd name="T18" fmla="*/ 2639196 w 10000"/>
                <a:gd name="T19" fmla="*/ 89251 h 5291"/>
                <a:gd name="T20" fmla="*/ 2530315 w 10000"/>
                <a:gd name="T21" fmla="*/ 100168 h 5291"/>
                <a:gd name="T22" fmla="*/ 2419455 w 10000"/>
                <a:gd name="T23" fmla="*/ 110419 h 5291"/>
                <a:gd name="T24" fmla="*/ 2309585 w 10000"/>
                <a:gd name="T25" fmla="*/ 120002 h 5291"/>
                <a:gd name="T26" fmla="*/ 2201694 w 10000"/>
                <a:gd name="T27" fmla="*/ 128169 h 5291"/>
                <a:gd name="T28" fmla="*/ 2091824 w 10000"/>
                <a:gd name="T29" fmla="*/ 136336 h 5291"/>
                <a:gd name="T30" fmla="*/ 1983933 w 10000"/>
                <a:gd name="T31" fmla="*/ 143252 h 5291"/>
                <a:gd name="T32" fmla="*/ 1876043 w 10000"/>
                <a:gd name="T33" fmla="*/ 148669 h 5291"/>
                <a:gd name="T34" fmla="*/ 1768152 w 10000"/>
                <a:gd name="T35" fmla="*/ 154169 h 5291"/>
                <a:gd name="T36" fmla="*/ 1661581 w 10000"/>
                <a:gd name="T37" fmla="*/ 158836 h 5291"/>
                <a:gd name="T38" fmla="*/ 1556330 w 10000"/>
                <a:gd name="T39" fmla="*/ 162336 h 5291"/>
                <a:gd name="T40" fmla="*/ 1450419 w 10000"/>
                <a:gd name="T41" fmla="*/ 165003 h 5291"/>
                <a:gd name="T42" fmla="*/ 1345828 w 10000"/>
                <a:gd name="T43" fmla="*/ 167753 h 5291"/>
                <a:gd name="T44" fmla="*/ 1242557 w 10000"/>
                <a:gd name="T45" fmla="*/ 169086 h 5291"/>
                <a:gd name="T46" fmla="*/ 1139615 w 10000"/>
                <a:gd name="T47" fmla="*/ 170503 h 5291"/>
                <a:gd name="T48" fmla="*/ 1037664 w 10000"/>
                <a:gd name="T49" fmla="*/ 171086 h 5291"/>
                <a:gd name="T50" fmla="*/ 936702 w 10000"/>
                <a:gd name="T51" fmla="*/ 170503 h 5291"/>
                <a:gd name="T52" fmla="*/ 837060 w 10000"/>
                <a:gd name="T53" fmla="*/ 170503 h 5291"/>
                <a:gd name="T54" fmla="*/ 738407 w 10000"/>
                <a:gd name="T55" fmla="*/ 169086 h 5291"/>
                <a:gd name="T56" fmla="*/ 641075 w 10000"/>
                <a:gd name="T57" fmla="*/ 167003 h 5291"/>
                <a:gd name="T58" fmla="*/ 545392 w 10000"/>
                <a:gd name="T59" fmla="*/ 165003 h 5291"/>
                <a:gd name="T60" fmla="*/ 451359 w 10000"/>
                <a:gd name="T61" fmla="*/ 162919 h 5291"/>
                <a:gd name="T62" fmla="*/ 357986 w 10000"/>
                <a:gd name="T63" fmla="*/ 159586 h 5291"/>
                <a:gd name="T64" fmla="*/ 265932 w 10000"/>
                <a:gd name="T65" fmla="*/ 156086 h 5291"/>
                <a:gd name="T66" fmla="*/ 175858 w 10000"/>
                <a:gd name="T67" fmla="*/ 152753 h 5291"/>
                <a:gd name="T68" fmla="*/ 0 w 10000"/>
                <a:gd name="T69" fmla="*/ 143836 h 5291"/>
                <a:gd name="T70" fmla="*/ 28045 w 10000"/>
                <a:gd name="T71" fmla="*/ 211004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lv-LV"/>
            </a:p>
          </p:txBody>
        </p:sp>
        <p:sp>
          <p:nvSpPr>
            <p:cNvPr id="8" name="Google Shape;157;p24">
              <a:extLst>
                <a:ext uri="{FF2B5EF4-FFF2-40B4-BE49-F238E27FC236}">
                  <a16:creationId xmlns:a16="http://schemas.microsoft.com/office/drawing/2014/main" id="{5016DA69-B9BB-1DC7-D876-237705774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12" y="4241801"/>
              <a:ext cx="11277600" cy="2337161"/>
            </a:xfrm>
            <a:custGeom>
              <a:avLst/>
              <a:gdLst>
                <a:gd name="T0" fmla="*/ 0 w 10000"/>
                <a:gd name="T1" fmla="*/ 0 h 8000"/>
                <a:gd name="T2" fmla="*/ 0 w 10000"/>
                <a:gd name="T3" fmla="*/ 2328397 h 8000"/>
                <a:gd name="T4" fmla="*/ 11277600 w 10000"/>
                <a:gd name="T5" fmla="*/ 2337161 h 8000"/>
                <a:gd name="T6" fmla="*/ 11277600 w 10000"/>
                <a:gd name="T7" fmla="*/ 2045 h 8000"/>
                <a:gd name="T8" fmla="*/ 11277600 w 10000"/>
                <a:gd name="T9" fmla="*/ 2045 h 8000"/>
                <a:gd name="T10" fmla="*/ 11021598 w 10000"/>
                <a:gd name="T11" fmla="*/ 45575 h 8000"/>
                <a:gd name="T12" fmla="*/ 10766725 w 10000"/>
                <a:gd name="T13" fmla="*/ 87059 h 8000"/>
                <a:gd name="T14" fmla="*/ 10510723 w 10000"/>
                <a:gd name="T15" fmla="*/ 127667 h 8000"/>
                <a:gd name="T16" fmla="*/ 10253594 w 10000"/>
                <a:gd name="T17" fmla="*/ 162433 h 8000"/>
                <a:gd name="T18" fmla="*/ 9997592 w 10000"/>
                <a:gd name="T19" fmla="*/ 197490 h 8000"/>
                <a:gd name="T20" fmla="*/ 9740463 w 10000"/>
                <a:gd name="T21" fmla="*/ 230210 h 8000"/>
                <a:gd name="T22" fmla="*/ 9486717 w 10000"/>
                <a:gd name="T23" fmla="*/ 258256 h 8000"/>
                <a:gd name="T24" fmla="*/ 9229588 w 10000"/>
                <a:gd name="T25" fmla="*/ 284841 h 8000"/>
                <a:gd name="T26" fmla="*/ 8973586 w 10000"/>
                <a:gd name="T27" fmla="*/ 309090 h 8000"/>
                <a:gd name="T28" fmla="*/ 8722096 w 10000"/>
                <a:gd name="T29" fmla="*/ 330124 h 8000"/>
                <a:gd name="T30" fmla="*/ 8467222 w 10000"/>
                <a:gd name="T31" fmla="*/ 351158 h 8000"/>
                <a:gd name="T32" fmla="*/ 8215732 w 10000"/>
                <a:gd name="T33" fmla="*/ 368687 h 8000"/>
                <a:gd name="T34" fmla="*/ 7964241 w 10000"/>
                <a:gd name="T35" fmla="*/ 382418 h 8000"/>
                <a:gd name="T36" fmla="*/ 7713878 w 10000"/>
                <a:gd name="T37" fmla="*/ 396733 h 8000"/>
                <a:gd name="T38" fmla="*/ 7465771 w 10000"/>
                <a:gd name="T39" fmla="*/ 408711 h 8000"/>
                <a:gd name="T40" fmla="*/ 7219920 w 10000"/>
                <a:gd name="T41" fmla="*/ 417183 h 8000"/>
                <a:gd name="T42" fmla="*/ 6974068 w 10000"/>
                <a:gd name="T43" fmla="*/ 424487 h 8000"/>
                <a:gd name="T44" fmla="*/ 6730472 w 10000"/>
                <a:gd name="T45" fmla="*/ 431498 h 8000"/>
                <a:gd name="T46" fmla="*/ 6490259 w 10000"/>
                <a:gd name="T47" fmla="*/ 434712 h 8000"/>
                <a:gd name="T48" fmla="*/ 6250046 w 10000"/>
                <a:gd name="T49" fmla="*/ 438218 h 8000"/>
                <a:gd name="T50" fmla="*/ 6013216 w 10000"/>
                <a:gd name="T51" fmla="*/ 439971 h 8000"/>
                <a:gd name="T52" fmla="*/ 5778642 w 10000"/>
                <a:gd name="T53" fmla="*/ 438218 h 8000"/>
                <a:gd name="T54" fmla="*/ 5546324 w 10000"/>
                <a:gd name="T55" fmla="*/ 438218 h 8000"/>
                <a:gd name="T56" fmla="*/ 5316261 w 10000"/>
                <a:gd name="T57" fmla="*/ 434712 h 8000"/>
                <a:gd name="T58" fmla="*/ 5090709 w 10000"/>
                <a:gd name="T59" fmla="*/ 429453 h 8000"/>
                <a:gd name="T60" fmla="*/ 4867412 w 10000"/>
                <a:gd name="T61" fmla="*/ 424487 h 8000"/>
                <a:gd name="T62" fmla="*/ 4648627 w 10000"/>
                <a:gd name="T63" fmla="*/ 418936 h 8000"/>
                <a:gd name="T64" fmla="*/ 4430969 w 10000"/>
                <a:gd name="T65" fmla="*/ 410464 h 8000"/>
                <a:gd name="T66" fmla="*/ 4216695 w 10000"/>
                <a:gd name="T67" fmla="*/ 401407 h 8000"/>
                <a:gd name="T68" fmla="*/ 4006931 w 10000"/>
                <a:gd name="T69" fmla="*/ 393227 h 8000"/>
                <a:gd name="T70" fmla="*/ 3597554 w 10000"/>
                <a:gd name="T71" fmla="*/ 370148 h 8000"/>
                <a:gd name="T72" fmla="*/ 3205094 w 10000"/>
                <a:gd name="T73" fmla="*/ 345608 h 8000"/>
                <a:gd name="T74" fmla="*/ 2828422 w 10000"/>
                <a:gd name="T75" fmla="*/ 319899 h 8000"/>
                <a:gd name="T76" fmla="*/ 2472050 w 10000"/>
                <a:gd name="T77" fmla="*/ 291561 h 8000"/>
                <a:gd name="T78" fmla="*/ 2131466 w 10000"/>
                <a:gd name="T79" fmla="*/ 262054 h 8000"/>
                <a:gd name="T80" fmla="*/ 1815694 w 10000"/>
                <a:gd name="T81" fmla="*/ 230210 h 8000"/>
                <a:gd name="T82" fmla="*/ 1519093 w 10000"/>
                <a:gd name="T83" fmla="*/ 198951 h 8000"/>
                <a:gd name="T84" fmla="*/ 1246175 w 10000"/>
                <a:gd name="T85" fmla="*/ 167691 h 8000"/>
                <a:gd name="T86" fmla="*/ 995812 w 10000"/>
                <a:gd name="T87" fmla="*/ 138185 h 8000"/>
                <a:gd name="T88" fmla="*/ 773643 w 10000"/>
                <a:gd name="T89" fmla="*/ 110139 h 8000"/>
                <a:gd name="T90" fmla="*/ 572902 w 10000"/>
                <a:gd name="T91" fmla="*/ 83554 h 8000"/>
                <a:gd name="T92" fmla="*/ 403738 w 10000"/>
                <a:gd name="T93" fmla="*/ 61350 h 8000"/>
                <a:gd name="T94" fmla="*/ 261640 w 10000"/>
                <a:gd name="T95" fmla="*/ 40316 h 8000"/>
                <a:gd name="T96" fmla="*/ 66538 w 10000"/>
                <a:gd name="T97" fmla="*/ 10225 h 8000"/>
                <a:gd name="T98" fmla="*/ 0 w 10000"/>
                <a:gd name="T99" fmla="*/ 0 h 8000"/>
                <a:gd name="T100" fmla="*/ 0 w 10000"/>
                <a:gd name="T101" fmla="*/ 0 h 80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v-LV"/>
            </a:p>
          </p:txBody>
        </p:sp>
        <p:sp>
          <p:nvSpPr>
            <p:cNvPr id="9" name="Google Shape;158;p24">
              <a:extLst>
                <a:ext uri="{FF2B5EF4-FFF2-40B4-BE49-F238E27FC236}">
                  <a16:creationId xmlns:a16="http://schemas.microsoft.com/office/drawing/2014/main" id="{747CE627-F3D3-9329-69D6-CB790FD39A0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0 w 15356"/>
                <a:gd name="T3" fmla="*/ 6856413 h 8638"/>
                <a:gd name="T4" fmla="*/ 12192000 w 15356"/>
                <a:gd name="T5" fmla="*/ 6856413 h 8638"/>
                <a:gd name="T6" fmla="*/ 12192000 w 15356"/>
                <a:gd name="T7" fmla="*/ 0 h 8638"/>
                <a:gd name="T8" fmla="*/ 0 w 15356"/>
                <a:gd name="T9" fmla="*/ 0 h 8638"/>
                <a:gd name="T10" fmla="*/ 11709274 w 15356"/>
                <a:gd name="T11" fmla="*/ 6380163 h 8638"/>
                <a:gd name="T12" fmla="*/ 476374 w 15356"/>
                <a:gd name="T13" fmla="*/ 6380163 h 8638"/>
                <a:gd name="T14" fmla="*/ 476374 w 15356"/>
                <a:gd name="T15" fmla="*/ 469900 h 8638"/>
                <a:gd name="T16" fmla="*/ 11709274 w 15356"/>
                <a:gd name="T17" fmla="*/ 469900 h 8638"/>
                <a:gd name="T18" fmla="*/ 11709274 w 15356"/>
                <a:gd name="T19" fmla="*/ 6380163 h 86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v-LV"/>
            </a:p>
          </p:txBody>
        </p:sp>
      </p:grpSp>
      <p:sp>
        <p:nvSpPr>
          <p:cNvPr id="10" name="Google Shape;159;p24">
            <a:extLst>
              <a:ext uri="{FF2B5EF4-FFF2-40B4-BE49-F238E27FC236}">
                <a16:creationId xmlns:a16="http://schemas.microsoft.com/office/drawing/2014/main" id="{790D3F41-D47B-ACF7-711D-C6F6861C5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596900"/>
            <a:ext cx="801688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>
            <a:spAutoFit/>
          </a:bodyPr>
          <a:lstStyle>
            <a:lvl1pPr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1pPr>
            <a:lvl2pPr marL="742950" indent="-285750"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2pPr>
            <a:lvl3pPr marL="1143000" indent="-228600"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3pPr>
            <a:lvl4pPr marL="1600200" indent="-228600"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4pPr>
            <a:lvl5pPr marL="2057400" indent="-228600"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lv-LV" altLang="lv-LV" sz="9600">
                <a:solidFill>
                  <a:srgbClr val="86D1D8"/>
                </a:solidFill>
              </a:rPr>
              <a:t>“</a:t>
            </a:r>
            <a:endParaRPr lang="lv-LV" altLang="lv-LV"/>
          </a:p>
        </p:txBody>
      </p:sp>
      <p:sp>
        <p:nvSpPr>
          <p:cNvPr id="11" name="Google Shape;160;p24">
            <a:extLst>
              <a:ext uri="{FF2B5EF4-FFF2-40B4-BE49-F238E27FC236}">
                <a16:creationId xmlns:a16="http://schemas.microsoft.com/office/drawing/2014/main" id="{CF4992DE-3A7F-4239-C1C5-BA22441E4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0" y="2628900"/>
            <a:ext cx="801688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>
            <a:spAutoFit/>
          </a:bodyPr>
          <a:lstStyle>
            <a:lvl1pPr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1pPr>
            <a:lvl2pPr marL="742950" indent="-285750"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2pPr>
            <a:lvl3pPr marL="1143000" indent="-228600"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3pPr>
            <a:lvl4pPr marL="1600200" indent="-228600"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4pPr>
            <a:lvl5pPr marL="2057400" indent="-228600"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itchFamily="34" charset="0"/>
              <a:defRPr sz="1400">
                <a:solidFill>
                  <a:srgbClr val="000000"/>
                </a:solidFill>
                <a:latin typeface="Arial" pitchFamily="34" charset="0"/>
                <a:cs typeface="Arial" pitchFamily="34" charset="0"/>
                <a:sym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lv-LV" altLang="lv-LV" sz="9600">
                <a:solidFill>
                  <a:srgbClr val="86D1D8"/>
                </a:solidFill>
              </a:rPr>
              <a:t>”</a:t>
            </a:r>
            <a:endParaRPr lang="lv-LV" altLang="lv-LV"/>
          </a:p>
        </p:txBody>
      </p:sp>
      <p:sp>
        <p:nvSpPr>
          <p:cNvPr id="12" name="Google Shape;166;p24">
            <a:extLst>
              <a:ext uri="{FF2B5EF4-FFF2-40B4-BE49-F238E27FC236}">
                <a16:creationId xmlns:a16="http://schemas.microsoft.com/office/drawing/2014/main" id="{B4D2D6E2-AB62-3128-CB85-DC5A955CB4AC}"/>
              </a:ext>
            </a:extLst>
          </p:cNvPr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lIns="91425" tIns="91425" rIns="91425" bIns="91425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4"/>
          <p:cNvSpPr txBox="1"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24"/>
          <p:cNvSpPr txBox="1">
            <a:spLocks noGrp="1"/>
          </p:cNvSpPr>
          <p:nvPr>
            <p:ph type="body" idx="1"/>
          </p:nvPr>
        </p:nvSpPr>
        <p:spPr>
          <a:xfrm>
            <a:off x="1945945" y="3679987"/>
            <a:ext cx="7725772" cy="342174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 cap="small">
                <a:solidFill>
                  <a:srgbClr val="86D1D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63" name="Google Shape;163;p24"/>
          <p:cNvSpPr txBox="1">
            <a:spLocks noGrp="1"/>
          </p:cNvSpPr>
          <p:nvPr>
            <p:ph type="body" idx="2"/>
          </p:nvPr>
        </p:nvSpPr>
        <p:spPr>
          <a:xfrm>
            <a:off x="1154954" y="5029198"/>
            <a:ext cx="8825659" cy="997858"/>
          </a:xfrm>
          <a:prstGeom prst="rect">
            <a:avLst/>
          </a:prstGeom>
          <a:noFill/>
          <a:ln>
            <a:noFill/>
          </a:ln>
        </p:spPr>
        <p:txBody>
          <a:bodyPr spcFirstLastPara="1" anchor="ctr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3" name="Google Shape;164;p24">
            <a:extLst>
              <a:ext uri="{FF2B5EF4-FFF2-40B4-BE49-F238E27FC236}">
                <a16:creationId xmlns:a16="http://schemas.microsoft.com/office/drawing/2014/main" id="{D8589FAE-05C9-50D2-429A-1F1CA38DECF8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14" name="Google Shape;165;p24">
            <a:extLst>
              <a:ext uri="{FF2B5EF4-FFF2-40B4-BE49-F238E27FC236}">
                <a16:creationId xmlns:a16="http://schemas.microsoft.com/office/drawing/2014/main" id="{968DE246-5364-E960-FA3C-7E59B0EE805E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  <p:sp>
        <p:nvSpPr>
          <p:cNvPr id="15" name="Google Shape;167;p24">
            <a:extLst>
              <a:ext uri="{FF2B5EF4-FFF2-40B4-BE49-F238E27FC236}">
                <a16:creationId xmlns:a16="http://schemas.microsoft.com/office/drawing/2014/main" id="{62568618-3EE7-4AEE-08AA-3480E4681908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1FF8E37-C665-4D5B-8BA9-F885E4CE32C2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396808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Name Card">
  <p:cSld name="Name Card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9;p25">
            <a:extLst>
              <a:ext uri="{FF2B5EF4-FFF2-40B4-BE49-F238E27FC236}">
                <a16:creationId xmlns:a16="http://schemas.microsoft.com/office/drawing/2014/main" id="{14A91BBA-73BF-D0F9-0EAE-C3DE31E3B960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0"/>
            <a:ext cx="12193588" cy="6861175"/>
            <a:chOff x="-1588" y="0"/>
            <a:chExt cx="12193588" cy="6861555"/>
          </a:xfrm>
        </p:grpSpPr>
        <p:sp>
          <p:nvSpPr>
            <p:cNvPr id="3" name="Google Shape;170;p25">
              <a:extLst>
                <a:ext uri="{FF2B5EF4-FFF2-40B4-BE49-F238E27FC236}">
                  <a16:creationId xmlns:a16="http://schemas.microsoft.com/office/drawing/2014/main" id="{3A175E1F-F503-8BE2-8044-EE0908A1A6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2192000" cy="6858380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lv-LV" altLang="lv-LV"/>
            </a:p>
          </p:txBody>
        </p:sp>
        <p:sp>
          <p:nvSpPr>
            <p:cNvPr id="4" name="Google Shape;171;p25">
              <a:extLst>
                <a:ext uri="{FF2B5EF4-FFF2-40B4-BE49-F238E27FC236}">
                  <a16:creationId xmlns:a16="http://schemas.microsoft.com/office/drawing/2014/main" id="{00EEA6BF-28C3-21AA-09B6-BD0B9BC0B84D}"/>
                </a:ext>
              </a:extLst>
            </p:cNvPr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5F9C9D">
                    <a:alpha val="6666"/>
                  </a:srgbClr>
                </a:gs>
                <a:gs pos="36000">
                  <a:srgbClr val="5F9C9D">
                    <a:alpha val="5882"/>
                  </a:srgbClr>
                </a:gs>
                <a:gs pos="69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Google Shape;172;p25">
              <a:extLst>
                <a:ext uri="{FF2B5EF4-FFF2-40B4-BE49-F238E27FC236}">
                  <a16:creationId xmlns:a16="http://schemas.microsoft.com/office/drawing/2014/main" id="{E13969B2-0D94-F0F8-CA6F-66C8B84A8D30}"/>
                </a:ext>
              </a:extLst>
            </p:cNvPr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>
              <a:gsLst>
                <a:gs pos="0">
                  <a:srgbClr val="5F9C9D">
                    <a:alpha val="13725"/>
                  </a:srgbClr>
                </a:gs>
                <a:gs pos="36000">
                  <a:srgbClr val="5F9C9D">
                    <a:alpha val="6666"/>
                  </a:srgbClr>
                </a:gs>
                <a:gs pos="66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173;p25">
              <a:extLst>
                <a:ext uri="{FF2B5EF4-FFF2-40B4-BE49-F238E27FC236}">
                  <a16:creationId xmlns:a16="http://schemas.microsoft.com/office/drawing/2014/main" id="{024A061B-E5D2-5065-36BA-C8B495317B1F}"/>
                </a:ext>
              </a:extLst>
            </p:cNvPr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5F9C9D">
                    <a:alpha val="10980"/>
                  </a:srgbClr>
                </a:gs>
                <a:gs pos="36000">
                  <a:srgbClr val="5F9C9D">
                    <a:alpha val="9803"/>
                  </a:srgbClr>
                </a:gs>
                <a:gs pos="75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74;p25">
              <a:extLst>
                <a:ext uri="{FF2B5EF4-FFF2-40B4-BE49-F238E27FC236}">
                  <a16:creationId xmlns:a16="http://schemas.microsoft.com/office/drawing/2014/main" id="{CE67A226-D10F-C3E7-2DE8-6E5F8FB56311}"/>
                </a:ext>
              </a:extLst>
            </p:cNvPr>
            <p:cNvSpPr>
              <a:spLocks/>
            </p:cNvSpPr>
            <p:nvPr/>
          </p:nvSpPr>
          <p:spPr bwMode="auto">
            <a:xfrm rot="-589932">
              <a:off x="8490951" y="4193583"/>
              <a:ext cx="3299407" cy="440924"/>
            </a:xfrm>
            <a:custGeom>
              <a:avLst/>
              <a:gdLst>
                <a:gd name="T0" fmla="*/ 28045 w 10000"/>
                <a:gd name="T1" fmla="*/ 211004 h 5291"/>
                <a:gd name="T2" fmla="*/ 3285549 w 10000"/>
                <a:gd name="T3" fmla="*/ 440924 h 5291"/>
                <a:gd name="T4" fmla="*/ 3299407 w 10000"/>
                <a:gd name="T5" fmla="*/ 0 h 5291"/>
                <a:gd name="T6" fmla="*/ 3299407 w 10000"/>
                <a:gd name="T7" fmla="*/ 0 h 5291"/>
                <a:gd name="T8" fmla="*/ 3189537 w 10000"/>
                <a:gd name="T9" fmla="*/ 17000 h 5291"/>
                <a:gd name="T10" fmla="*/ 3079666 w 10000"/>
                <a:gd name="T11" fmla="*/ 33334 h 5291"/>
                <a:gd name="T12" fmla="*/ 2969796 w 10000"/>
                <a:gd name="T13" fmla="*/ 49167 h 5291"/>
                <a:gd name="T14" fmla="*/ 2859596 w 10000"/>
                <a:gd name="T15" fmla="*/ 62751 h 5291"/>
                <a:gd name="T16" fmla="*/ 2749396 w 10000"/>
                <a:gd name="T17" fmla="*/ 76418 h 5291"/>
                <a:gd name="T18" fmla="*/ 2639196 w 10000"/>
                <a:gd name="T19" fmla="*/ 89251 h 5291"/>
                <a:gd name="T20" fmla="*/ 2530315 w 10000"/>
                <a:gd name="T21" fmla="*/ 100168 h 5291"/>
                <a:gd name="T22" fmla="*/ 2419455 w 10000"/>
                <a:gd name="T23" fmla="*/ 110419 h 5291"/>
                <a:gd name="T24" fmla="*/ 2309585 w 10000"/>
                <a:gd name="T25" fmla="*/ 120002 h 5291"/>
                <a:gd name="T26" fmla="*/ 2201694 w 10000"/>
                <a:gd name="T27" fmla="*/ 128169 h 5291"/>
                <a:gd name="T28" fmla="*/ 2091824 w 10000"/>
                <a:gd name="T29" fmla="*/ 136336 h 5291"/>
                <a:gd name="T30" fmla="*/ 1983933 w 10000"/>
                <a:gd name="T31" fmla="*/ 143252 h 5291"/>
                <a:gd name="T32" fmla="*/ 1876043 w 10000"/>
                <a:gd name="T33" fmla="*/ 148669 h 5291"/>
                <a:gd name="T34" fmla="*/ 1768152 w 10000"/>
                <a:gd name="T35" fmla="*/ 154169 h 5291"/>
                <a:gd name="T36" fmla="*/ 1661581 w 10000"/>
                <a:gd name="T37" fmla="*/ 158836 h 5291"/>
                <a:gd name="T38" fmla="*/ 1556330 w 10000"/>
                <a:gd name="T39" fmla="*/ 162336 h 5291"/>
                <a:gd name="T40" fmla="*/ 1450419 w 10000"/>
                <a:gd name="T41" fmla="*/ 165003 h 5291"/>
                <a:gd name="T42" fmla="*/ 1345828 w 10000"/>
                <a:gd name="T43" fmla="*/ 167753 h 5291"/>
                <a:gd name="T44" fmla="*/ 1242557 w 10000"/>
                <a:gd name="T45" fmla="*/ 169086 h 5291"/>
                <a:gd name="T46" fmla="*/ 1139615 w 10000"/>
                <a:gd name="T47" fmla="*/ 170503 h 5291"/>
                <a:gd name="T48" fmla="*/ 1037664 w 10000"/>
                <a:gd name="T49" fmla="*/ 171086 h 5291"/>
                <a:gd name="T50" fmla="*/ 936702 w 10000"/>
                <a:gd name="T51" fmla="*/ 170503 h 5291"/>
                <a:gd name="T52" fmla="*/ 837060 w 10000"/>
                <a:gd name="T53" fmla="*/ 170503 h 5291"/>
                <a:gd name="T54" fmla="*/ 738407 w 10000"/>
                <a:gd name="T55" fmla="*/ 169086 h 5291"/>
                <a:gd name="T56" fmla="*/ 641075 w 10000"/>
                <a:gd name="T57" fmla="*/ 167003 h 5291"/>
                <a:gd name="T58" fmla="*/ 545392 w 10000"/>
                <a:gd name="T59" fmla="*/ 165003 h 5291"/>
                <a:gd name="T60" fmla="*/ 451359 w 10000"/>
                <a:gd name="T61" fmla="*/ 162919 h 5291"/>
                <a:gd name="T62" fmla="*/ 357986 w 10000"/>
                <a:gd name="T63" fmla="*/ 159586 h 5291"/>
                <a:gd name="T64" fmla="*/ 265932 w 10000"/>
                <a:gd name="T65" fmla="*/ 156086 h 5291"/>
                <a:gd name="T66" fmla="*/ 175858 w 10000"/>
                <a:gd name="T67" fmla="*/ 152753 h 5291"/>
                <a:gd name="T68" fmla="*/ 0 w 10000"/>
                <a:gd name="T69" fmla="*/ 143836 h 5291"/>
                <a:gd name="T70" fmla="*/ 28045 w 10000"/>
                <a:gd name="T71" fmla="*/ 211004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lv-LV"/>
            </a:p>
          </p:txBody>
        </p:sp>
        <p:sp>
          <p:nvSpPr>
            <p:cNvPr id="8" name="Google Shape;175;p25">
              <a:extLst>
                <a:ext uri="{FF2B5EF4-FFF2-40B4-BE49-F238E27FC236}">
                  <a16:creationId xmlns:a16="http://schemas.microsoft.com/office/drawing/2014/main" id="{9EFF6FC4-4A57-D77B-A25A-D8A9C2291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12" y="4241801"/>
              <a:ext cx="11277600" cy="2337161"/>
            </a:xfrm>
            <a:custGeom>
              <a:avLst/>
              <a:gdLst>
                <a:gd name="T0" fmla="*/ 0 w 10000"/>
                <a:gd name="T1" fmla="*/ 0 h 8000"/>
                <a:gd name="T2" fmla="*/ 0 w 10000"/>
                <a:gd name="T3" fmla="*/ 2328397 h 8000"/>
                <a:gd name="T4" fmla="*/ 11277600 w 10000"/>
                <a:gd name="T5" fmla="*/ 2337161 h 8000"/>
                <a:gd name="T6" fmla="*/ 11277600 w 10000"/>
                <a:gd name="T7" fmla="*/ 2045 h 8000"/>
                <a:gd name="T8" fmla="*/ 11277600 w 10000"/>
                <a:gd name="T9" fmla="*/ 2045 h 8000"/>
                <a:gd name="T10" fmla="*/ 11021598 w 10000"/>
                <a:gd name="T11" fmla="*/ 45575 h 8000"/>
                <a:gd name="T12" fmla="*/ 10766725 w 10000"/>
                <a:gd name="T13" fmla="*/ 87059 h 8000"/>
                <a:gd name="T14" fmla="*/ 10510723 w 10000"/>
                <a:gd name="T15" fmla="*/ 127667 h 8000"/>
                <a:gd name="T16" fmla="*/ 10253594 w 10000"/>
                <a:gd name="T17" fmla="*/ 162433 h 8000"/>
                <a:gd name="T18" fmla="*/ 9997592 w 10000"/>
                <a:gd name="T19" fmla="*/ 197490 h 8000"/>
                <a:gd name="T20" fmla="*/ 9740463 w 10000"/>
                <a:gd name="T21" fmla="*/ 230210 h 8000"/>
                <a:gd name="T22" fmla="*/ 9486717 w 10000"/>
                <a:gd name="T23" fmla="*/ 258256 h 8000"/>
                <a:gd name="T24" fmla="*/ 9229588 w 10000"/>
                <a:gd name="T25" fmla="*/ 284841 h 8000"/>
                <a:gd name="T26" fmla="*/ 8973586 w 10000"/>
                <a:gd name="T27" fmla="*/ 309090 h 8000"/>
                <a:gd name="T28" fmla="*/ 8722096 w 10000"/>
                <a:gd name="T29" fmla="*/ 330124 h 8000"/>
                <a:gd name="T30" fmla="*/ 8467222 w 10000"/>
                <a:gd name="T31" fmla="*/ 351158 h 8000"/>
                <a:gd name="T32" fmla="*/ 8215732 w 10000"/>
                <a:gd name="T33" fmla="*/ 368687 h 8000"/>
                <a:gd name="T34" fmla="*/ 7964241 w 10000"/>
                <a:gd name="T35" fmla="*/ 382418 h 8000"/>
                <a:gd name="T36" fmla="*/ 7713878 w 10000"/>
                <a:gd name="T37" fmla="*/ 396733 h 8000"/>
                <a:gd name="T38" fmla="*/ 7465771 w 10000"/>
                <a:gd name="T39" fmla="*/ 408711 h 8000"/>
                <a:gd name="T40" fmla="*/ 7219920 w 10000"/>
                <a:gd name="T41" fmla="*/ 417183 h 8000"/>
                <a:gd name="T42" fmla="*/ 6974068 w 10000"/>
                <a:gd name="T43" fmla="*/ 424487 h 8000"/>
                <a:gd name="T44" fmla="*/ 6730472 w 10000"/>
                <a:gd name="T45" fmla="*/ 431498 h 8000"/>
                <a:gd name="T46" fmla="*/ 6490259 w 10000"/>
                <a:gd name="T47" fmla="*/ 434712 h 8000"/>
                <a:gd name="T48" fmla="*/ 6250046 w 10000"/>
                <a:gd name="T49" fmla="*/ 438218 h 8000"/>
                <a:gd name="T50" fmla="*/ 6013216 w 10000"/>
                <a:gd name="T51" fmla="*/ 439971 h 8000"/>
                <a:gd name="T52" fmla="*/ 5778642 w 10000"/>
                <a:gd name="T53" fmla="*/ 438218 h 8000"/>
                <a:gd name="T54" fmla="*/ 5546324 w 10000"/>
                <a:gd name="T55" fmla="*/ 438218 h 8000"/>
                <a:gd name="T56" fmla="*/ 5316261 w 10000"/>
                <a:gd name="T57" fmla="*/ 434712 h 8000"/>
                <a:gd name="T58" fmla="*/ 5090709 w 10000"/>
                <a:gd name="T59" fmla="*/ 429453 h 8000"/>
                <a:gd name="T60" fmla="*/ 4867412 w 10000"/>
                <a:gd name="T61" fmla="*/ 424487 h 8000"/>
                <a:gd name="T62" fmla="*/ 4648627 w 10000"/>
                <a:gd name="T63" fmla="*/ 418936 h 8000"/>
                <a:gd name="T64" fmla="*/ 4430969 w 10000"/>
                <a:gd name="T65" fmla="*/ 410464 h 8000"/>
                <a:gd name="T66" fmla="*/ 4216695 w 10000"/>
                <a:gd name="T67" fmla="*/ 401407 h 8000"/>
                <a:gd name="T68" fmla="*/ 4006931 w 10000"/>
                <a:gd name="T69" fmla="*/ 393227 h 8000"/>
                <a:gd name="T70" fmla="*/ 3597554 w 10000"/>
                <a:gd name="T71" fmla="*/ 370148 h 8000"/>
                <a:gd name="T72" fmla="*/ 3205094 w 10000"/>
                <a:gd name="T73" fmla="*/ 345608 h 8000"/>
                <a:gd name="T74" fmla="*/ 2828422 w 10000"/>
                <a:gd name="T75" fmla="*/ 319899 h 8000"/>
                <a:gd name="T76" fmla="*/ 2472050 w 10000"/>
                <a:gd name="T77" fmla="*/ 291561 h 8000"/>
                <a:gd name="T78" fmla="*/ 2131466 w 10000"/>
                <a:gd name="T79" fmla="*/ 262054 h 8000"/>
                <a:gd name="T80" fmla="*/ 1815694 w 10000"/>
                <a:gd name="T81" fmla="*/ 230210 h 8000"/>
                <a:gd name="T82" fmla="*/ 1519093 w 10000"/>
                <a:gd name="T83" fmla="*/ 198951 h 8000"/>
                <a:gd name="T84" fmla="*/ 1246175 w 10000"/>
                <a:gd name="T85" fmla="*/ 167691 h 8000"/>
                <a:gd name="T86" fmla="*/ 995812 w 10000"/>
                <a:gd name="T87" fmla="*/ 138185 h 8000"/>
                <a:gd name="T88" fmla="*/ 773643 w 10000"/>
                <a:gd name="T89" fmla="*/ 110139 h 8000"/>
                <a:gd name="T90" fmla="*/ 572902 w 10000"/>
                <a:gd name="T91" fmla="*/ 83554 h 8000"/>
                <a:gd name="T92" fmla="*/ 403738 w 10000"/>
                <a:gd name="T93" fmla="*/ 61350 h 8000"/>
                <a:gd name="T94" fmla="*/ 261640 w 10000"/>
                <a:gd name="T95" fmla="*/ 40316 h 8000"/>
                <a:gd name="T96" fmla="*/ 66538 w 10000"/>
                <a:gd name="T97" fmla="*/ 10225 h 8000"/>
                <a:gd name="T98" fmla="*/ 0 w 10000"/>
                <a:gd name="T99" fmla="*/ 0 h 8000"/>
                <a:gd name="T100" fmla="*/ 0 w 10000"/>
                <a:gd name="T101" fmla="*/ 0 h 80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v-LV"/>
            </a:p>
          </p:txBody>
        </p:sp>
        <p:sp>
          <p:nvSpPr>
            <p:cNvPr id="9" name="Google Shape;176;p25">
              <a:extLst>
                <a:ext uri="{FF2B5EF4-FFF2-40B4-BE49-F238E27FC236}">
                  <a16:creationId xmlns:a16="http://schemas.microsoft.com/office/drawing/2014/main" id="{68AF29B8-364C-FA8D-EA10-E18EF09BCD1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0 w 15356"/>
                <a:gd name="T3" fmla="*/ 6856413 h 8638"/>
                <a:gd name="T4" fmla="*/ 12192000 w 15356"/>
                <a:gd name="T5" fmla="*/ 6856413 h 8638"/>
                <a:gd name="T6" fmla="*/ 12192000 w 15356"/>
                <a:gd name="T7" fmla="*/ 0 h 8638"/>
                <a:gd name="T8" fmla="*/ 0 w 15356"/>
                <a:gd name="T9" fmla="*/ 0 h 8638"/>
                <a:gd name="T10" fmla="*/ 11709274 w 15356"/>
                <a:gd name="T11" fmla="*/ 6380163 h 8638"/>
                <a:gd name="T12" fmla="*/ 476374 w 15356"/>
                <a:gd name="T13" fmla="*/ 6380163 h 8638"/>
                <a:gd name="T14" fmla="*/ 476374 w 15356"/>
                <a:gd name="T15" fmla="*/ 469900 h 8638"/>
                <a:gd name="T16" fmla="*/ 11709274 w 15356"/>
                <a:gd name="T17" fmla="*/ 469900 h 8638"/>
                <a:gd name="T18" fmla="*/ 11709274 w 15356"/>
                <a:gd name="T19" fmla="*/ 6380163 h 86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v-LV"/>
            </a:p>
          </p:txBody>
        </p:sp>
      </p:grpSp>
      <p:sp>
        <p:nvSpPr>
          <p:cNvPr id="10" name="Google Shape;181;p25">
            <a:extLst>
              <a:ext uri="{FF2B5EF4-FFF2-40B4-BE49-F238E27FC236}">
                <a16:creationId xmlns:a16="http://schemas.microsoft.com/office/drawing/2014/main" id="{C8A212D4-3382-B912-2725-9D83460DC2BE}"/>
              </a:ext>
            </a:extLst>
          </p:cNvPr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lIns="91425" tIns="91425" rIns="91425" bIns="91425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5"/>
          <p:cNvSpPr txBox="1"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5"/>
          <p:cNvSpPr txBox="1"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79;p25">
            <a:extLst>
              <a:ext uri="{FF2B5EF4-FFF2-40B4-BE49-F238E27FC236}">
                <a16:creationId xmlns:a16="http://schemas.microsoft.com/office/drawing/2014/main" id="{7BE87CAC-C889-901B-3025-8312798005B1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12" name="Google Shape;180;p25">
            <a:extLst>
              <a:ext uri="{FF2B5EF4-FFF2-40B4-BE49-F238E27FC236}">
                <a16:creationId xmlns:a16="http://schemas.microsoft.com/office/drawing/2014/main" id="{0E1D5739-37CD-6ACA-3630-34AC830002A0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  <p:sp>
        <p:nvSpPr>
          <p:cNvPr id="13" name="Google Shape;182;p25">
            <a:extLst>
              <a:ext uri="{FF2B5EF4-FFF2-40B4-BE49-F238E27FC236}">
                <a16:creationId xmlns:a16="http://schemas.microsoft.com/office/drawing/2014/main" id="{ECDAC3B3-EF03-C0DA-0D2A-90437FAECB04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B747E55-E9B0-4265-B626-B22A40FE2745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6894550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">
  <p:cSld name="3 Column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oogle Shape;191;p26">
            <a:extLst>
              <a:ext uri="{FF2B5EF4-FFF2-40B4-BE49-F238E27FC236}">
                <a16:creationId xmlns:a16="http://schemas.microsoft.com/office/drawing/2014/main" id="{7A8C0379-AEBF-CC8E-9982-78ED640207A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84675" y="2603500"/>
            <a:ext cx="33338" cy="3424238"/>
          </a:xfrm>
          <a:prstGeom prst="straightConnector1">
            <a:avLst/>
          </a:prstGeom>
          <a:noFill/>
          <a:ln w="12700">
            <a:solidFill>
              <a:schemeClr val="tx1">
                <a:alpha val="39999"/>
              </a:schemeClr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" name="Google Shape;192;p26">
            <a:extLst>
              <a:ext uri="{FF2B5EF4-FFF2-40B4-BE49-F238E27FC236}">
                <a16:creationId xmlns:a16="http://schemas.microsoft.com/office/drawing/2014/main" id="{7D316F33-6A67-72FA-E055-2A13AB455DE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775575" y="2603500"/>
            <a:ext cx="0" cy="3424238"/>
          </a:xfrm>
          <a:prstGeom prst="straightConnector1">
            <a:avLst/>
          </a:prstGeom>
          <a:noFill/>
          <a:ln w="12700">
            <a:solidFill>
              <a:schemeClr val="tx1">
                <a:alpha val="39999"/>
              </a:schemeClr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" name="Google Shape;184;p26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6"/>
          <p:cNvSpPr txBox="1"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186" name="Google Shape;186;p26"/>
          <p:cNvSpPr txBox="1">
            <a:spLocks noGrp="1"/>
          </p:cNvSpPr>
          <p:nvPr>
            <p:ph type="body" idx="2"/>
          </p:nvPr>
        </p:nvSpPr>
        <p:spPr>
          <a:xfrm>
            <a:off x="1154954" y="3179764"/>
            <a:ext cx="3129168" cy="284729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87" name="Google Shape;187;p26"/>
          <p:cNvSpPr txBox="1">
            <a:spLocks noGrp="1"/>
          </p:cNvSpPr>
          <p:nvPr>
            <p:ph type="body" idx="3"/>
          </p:nvPr>
        </p:nvSpPr>
        <p:spPr>
          <a:xfrm>
            <a:off x="4512721" y="2603500"/>
            <a:ext cx="3145380" cy="576261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188" name="Google Shape;188;p26"/>
          <p:cNvSpPr txBox="1">
            <a:spLocks noGrp="1"/>
          </p:cNvSpPr>
          <p:nvPr>
            <p:ph type="body" idx="4"/>
          </p:nvPr>
        </p:nvSpPr>
        <p:spPr>
          <a:xfrm>
            <a:off x="4512721" y="3179764"/>
            <a:ext cx="3145380" cy="284729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189" name="Google Shape;189;p26"/>
          <p:cNvSpPr txBox="1">
            <a:spLocks noGrp="1"/>
          </p:cNvSpPr>
          <p:nvPr>
            <p:ph type="body" idx="5"/>
          </p:nvPr>
        </p:nvSpPr>
        <p:spPr>
          <a:xfrm>
            <a:off x="7886700" y="2595032"/>
            <a:ext cx="3161029" cy="584732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190" name="Google Shape;190;p26"/>
          <p:cNvSpPr txBox="1">
            <a:spLocks noGrp="1"/>
          </p:cNvSpPr>
          <p:nvPr>
            <p:ph type="body" idx="6"/>
          </p:nvPr>
        </p:nvSpPr>
        <p:spPr>
          <a:xfrm>
            <a:off x="7886700" y="3179764"/>
            <a:ext cx="3161029" cy="284729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4" name="Google Shape;193;p26">
            <a:extLst>
              <a:ext uri="{FF2B5EF4-FFF2-40B4-BE49-F238E27FC236}">
                <a16:creationId xmlns:a16="http://schemas.microsoft.com/office/drawing/2014/main" id="{00508120-E801-EF6F-16AC-8B21ADB3DBA1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5" name="Google Shape;194;p26">
            <a:extLst>
              <a:ext uri="{FF2B5EF4-FFF2-40B4-BE49-F238E27FC236}">
                <a16:creationId xmlns:a16="http://schemas.microsoft.com/office/drawing/2014/main" id="{442C7883-659C-DD72-E797-094DB261C67D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  <p:sp>
        <p:nvSpPr>
          <p:cNvPr id="6" name="Google Shape;195;p26">
            <a:extLst>
              <a:ext uri="{FF2B5EF4-FFF2-40B4-BE49-F238E27FC236}">
                <a16:creationId xmlns:a16="http://schemas.microsoft.com/office/drawing/2014/main" id="{FB9A8064-948E-2228-F239-602C9FEB13DF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2EFE58B-7622-4205-A7AD-A8DE01BEB473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2924798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icture Column">
  <p:cSld name="3 Picture Column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oogle Shape;207;p27">
            <a:extLst>
              <a:ext uri="{FF2B5EF4-FFF2-40B4-BE49-F238E27FC236}">
                <a16:creationId xmlns:a16="http://schemas.microsoft.com/office/drawing/2014/main" id="{D961044A-0AB9-8AA9-2F56-47EFE43630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84675" y="2603500"/>
            <a:ext cx="0" cy="3462338"/>
          </a:xfrm>
          <a:prstGeom prst="straightConnector1">
            <a:avLst/>
          </a:prstGeom>
          <a:noFill/>
          <a:ln w="12700">
            <a:solidFill>
              <a:schemeClr val="tx1">
                <a:alpha val="39999"/>
              </a:schemeClr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" name="Google Shape;208;p27">
            <a:extLst>
              <a:ext uri="{FF2B5EF4-FFF2-40B4-BE49-F238E27FC236}">
                <a16:creationId xmlns:a16="http://schemas.microsoft.com/office/drawing/2014/main" id="{7F2EBCD8-DD53-EA4C-37D8-1878917219A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807325" y="2603500"/>
            <a:ext cx="0" cy="3462338"/>
          </a:xfrm>
          <a:prstGeom prst="straightConnector1">
            <a:avLst/>
          </a:prstGeom>
          <a:noFill/>
          <a:ln w="12700">
            <a:solidFill>
              <a:schemeClr val="tx1">
                <a:alpha val="39999"/>
              </a:schemeClr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7" name="Google Shape;197;p27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27"/>
          <p:cNvSpPr txBox="1"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199" name="Google Shape;199;p27"/>
          <p:cNvSpPr>
            <a:spLocks noGrp="1"/>
          </p:cNvSpPr>
          <p:nvPr>
            <p:ph type="pic" idx="2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200" name="Google Shape;200;p27"/>
          <p:cNvSpPr txBox="1">
            <a:spLocks noGrp="1"/>
          </p:cNvSpPr>
          <p:nvPr>
            <p:ph type="body" idx="3"/>
          </p:nvPr>
        </p:nvSpPr>
        <p:spPr>
          <a:xfrm>
            <a:off x="1154954" y="5109107"/>
            <a:ext cx="3050438" cy="917949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201" name="Google Shape;201;p27"/>
          <p:cNvSpPr txBox="1">
            <a:spLocks noGrp="1"/>
          </p:cNvSpPr>
          <p:nvPr>
            <p:ph type="body" idx="4"/>
          </p:nvPr>
        </p:nvSpPr>
        <p:spPr>
          <a:xfrm>
            <a:off x="4568865" y="4532842"/>
            <a:ext cx="3050438" cy="576262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202" name="Google Shape;202;p27"/>
          <p:cNvSpPr>
            <a:spLocks noGrp="1"/>
          </p:cNvSpPr>
          <p:nvPr>
            <p:ph type="pic" idx="5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203" name="Google Shape;203;p27"/>
          <p:cNvSpPr txBox="1">
            <a:spLocks noGrp="1"/>
          </p:cNvSpPr>
          <p:nvPr>
            <p:ph type="body" idx="6"/>
          </p:nvPr>
        </p:nvSpPr>
        <p:spPr>
          <a:xfrm>
            <a:off x="4568865" y="5109108"/>
            <a:ext cx="3050438" cy="91257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204" name="Google Shape;204;p27"/>
          <p:cNvSpPr txBox="1">
            <a:spLocks noGrp="1"/>
          </p:cNvSpPr>
          <p:nvPr>
            <p:ph type="body" idx="7"/>
          </p:nvPr>
        </p:nvSpPr>
        <p:spPr>
          <a:xfrm>
            <a:off x="7983433" y="4532842"/>
            <a:ext cx="3050438" cy="576262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205" name="Google Shape;205;p27"/>
          <p:cNvSpPr>
            <a:spLocks noGrp="1"/>
          </p:cNvSpPr>
          <p:nvPr>
            <p:ph type="pic" idx="8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206" name="Google Shape;206;p27"/>
          <p:cNvSpPr txBox="1">
            <a:spLocks noGrp="1"/>
          </p:cNvSpPr>
          <p:nvPr>
            <p:ph type="body" idx="9"/>
          </p:nvPr>
        </p:nvSpPr>
        <p:spPr>
          <a:xfrm>
            <a:off x="7983433" y="5109107"/>
            <a:ext cx="3050438" cy="917947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4" name="Google Shape;209;p27">
            <a:extLst>
              <a:ext uri="{FF2B5EF4-FFF2-40B4-BE49-F238E27FC236}">
                <a16:creationId xmlns:a16="http://schemas.microsoft.com/office/drawing/2014/main" id="{7E9AED7B-443C-BAF1-743E-5E06C54751A3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5" name="Google Shape;210;p27">
            <a:extLst>
              <a:ext uri="{FF2B5EF4-FFF2-40B4-BE49-F238E27FC236}">
                <a16:creationId xmlns:a16="http://schemas.microsoft.com/office/drawing/2014/main" id="{DCF9E3ED-F95B-3DEE-6429-CDBE3FE9CBD5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  <p:sp>
        <p:nvSpPr>
          <p:cNvPr id="6" name="Google Shape;211;p27">
            <a:extLst>
              <a:ext uri="{FF2B5EF4-FFF2-40B4-BE49-F238E27FC236}">
                <a16:creationId xmlns:a16="http://schemas.microsoft.com/office/drawing/2014/main" id="{A5794787-09F2-D1E7-2AE5-CC9C5F5833A7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96BCD70-6989-4458-8FBD-E382CFA86E20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720829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8"/>
          <p:cNvSpPr txBox="1"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28"/>
          <p:cNvSpPr txBox="1">
            <a:spLocks noGrp="1"/>
          </p:cNvSpPr>
          <p:nvPr>
            <p:ph type="body" idx="1"/>
          </p:nvPr>
        </p:nvSpPr>
        <p:spPr>
          <a:xfrm rot="5400000">
            <a:off x="3855400" y="-105412"/>
            <a:ext cx="3424768" cy="8825659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2" name="Google Shape;20;p12">
            <a:extLst>
              <a:ext uri="{FF2B5EF4-FFF2-40B4-BE49-F238E27FC236}">
                <a16:creationId xmlns:a16="http://schemas.microsoft.com/office/drawing/2014/main" id="{AECE3824-CAC7-489D-9AE7-75452B536387}"/>
              </a:ext>
            </a:extLst>
          </p:cNvPr>
          <p:cNvSpPr txBox="1"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3" name="Google Shape;21;p12">
            <a:extLst>
              <a:ext uri="{FF2B5EF4-FFF2-40B4-BE49-F238E27FC236}">
                <a16:creationId xmlns:a16="http://schemas.microsoft.com/office/drawing/2014/main" id="{97D5903F-EC8C-B6D3-9C4B-73E63D0FBCBC}"/>
              </a:ext>
            </a:extLst>
          </p:cNvPr>
          <p:cNvSpPr txBox="1"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  <p:sp>
        <p:nvSpPr>
          <p:cNvPr id="4" name="Google Shape;23;p12">
            <a:extLst>
              <a:ext uri="{FF2B5EF4-FFF2-40B4-BE49-F238E27FC236}">
                <a16:creationId xmlns:a16="http://schemas.microsoft.com/office/drawing/2014/main" id="{8AC7492C-7759-7B6D-0DF0-C5F450723B51}"/>
              </a:ext>
            </a:extLst>
          </p:cNvPr>
          <p:cNvSpPr txBox="1"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CA79E1-9A9D-46BF-990D-EDE5A1772E2F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1891319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 Title and Text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19;p29">
            <a:extLst>
              <a:ext uri="{FF2B5EF4-FFF2-40B4-BE49-F238E27FC236}">
                <a16:creationId xmlns:a16="http://schemas.microsoft.com/office/drawing/2014/main" id="{1166D644-7578-DAB4-9F92-701B54C9A941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0"/>
            <a:ext cx="12193588" cy="6861175"/>
            <a:chOff x="-1588" y="0"/>
            <a:chExt cx="12193588" cy="6861555"/>
          </a:xfrm>
        </p:grpSpPr>
        <p:sp>
          <p:nvSpPr>
            <p:cNvPr id="3" name="Google Shape;220;p29">
              <a:extLst>
                <a:ext uri="{FF2B5EF4-FFF2-40B4-BE49-F238E27FC236}">
                  <a16:creationId xmlns:a16="http://schemas.microsoft.com/office/drawing/2014/main" id="{554014BB-6ABD-E189-C36A-B1165840AF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2192000" cy="6858380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lv-LV" altLang="lv-LV"/>
            </a:p>
          </p:txBody>
        </p:sp>
        <p:sp>
          <p:nvSpPr>
            <p:cNvPr id="4" name="Google Shape;221;p29">
              <a:extLst>
                <a:ext uri="{FF2B5EF4-FFF2-40B4-BE49-F238E27FC236}">
                  <a16:creationId xmlns:a16="http://schemas.microsoft.com/office/drawing/2014/main" id="{CB62A04C-98D8-B73F-2808-636CA9E5E727}"/>
                </a:ext>
              </a:extLst>
            </p:cNvPr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5F9C9D">
                    <a:alpha val="6666"/>
                  </a:srgbClr>
                </a:gs>
                <a:gs pos="36000">
                  <a:srgbClr val="5F9C9D">
                    <a:alpha val="5882"/>
                  </a:srgbClr>
                </a:gs>
                <a:gs pos="69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Google Shape;222;p29">
              <a:extLst>
                <a:ext uri="{FF2B5EF4-FFF2-40B4-BE49-F238E27FC236}">
                  <a16:creationId xmlns:a16="http://schemas.microsoft.com/office/drawing/2014/main" id="{D7C793A2-B932-2B7A-E247-88A64BD02942}"/>
                </a:ext>
              </a:extLst>
            </p:cNvPr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>
              <a:gsLst>
                <a:gs pos="0">
                  <a:srgbClr val="5F9C9D">
                    <a:alpha val="13725"/>
                  </a:srgbClr>
                </a:gs>
                <a:gs pos="36000">
                  <a:srgbClr val="5F9C9D">
                    <a:alpha val="6666"/>
                  </a:srgbClr>
                </a:gs>
                <a:gs pos="66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223;p29">
              <a:extLst>
                <a:ext uri="{FF2B5EF4-FFF2-40B4-BE49-F238E27FC236}">
                  <a16:creationId xmlns:a16="http://schemas.microsoft.com/office/drawing/2014/main" id="{B8F9C27D-89B6-623E-BA3E-AA79F435FBDC}"/>
                </a:ext>
              </a:extLst>
            </p:cNvPr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5F9C9D">
                    <a:alpha val="10980"/>
                  </a:srgbClr>
                </a:gs>
                <a:gs pos="36000">
                  <a:srgbClr val="5F9C9D">
                    <a:alpha val="9803"/>
                  </a:srgbClr>
                </a:gs>
                <a:gs pos="75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224;p29">
              <a:extLst>
                <a:ext uri="{FF2B5EF4-FFF2-40B4-BE49-F238E27FC236}">
                  <a16:creationId xmlns:a16="http://schemas.microsoft.com/office/drawing/2014/main" id="{FE287256-8690-C421-440C-39504089A724}"/>
                </a:ext>
              </a:extLst>
            </p:cNvPr>
            <p:cNvSpPr>
              <a:spLocks/>
            </p:cNvSpPr>
            <p:nvPr/>
          </p:nvSpPr>
          <p:spPr bwMode="auto">
            <a:xfrm rot="5101749">
              <a:off x="6294738" y="4577737"/>
              <a:ext cx="3299407" cy="440924"/>
            </a:xfrm>
            <a:custGeom>
              <a:avLst/>
              <a:gdLst>
                <a:gd name="T0" fmla="*/ 28045 w 10000"/>
                <a:gd name="T1" fmla="*/ 211004 h 5291"/>
                <a:gd name="T2" fmla="*/ 3285549 w 10000"/>
                <a:gd name="T3" fmla="*/ 440924 h 5291"/>
                <a:gd name="T4" fmla="*/ 3299407 w 10000"/>
                <a:gd name="T5" fmla="*/ 0 h 5291"/>
                <a:gd name="T6" fmla="*/ 3299407 w 10000"/>
                <a:gd name="T7" fmla="*/ 0 h 5291"/>
                <a:gd name="T8" fmla="*/ 3189537 w 10000"/>
                <a:gd name="T9" fmla="*/ 17000 h 5291"/>
                <a:gd name="T10" fmla="*/ 3079666 w 10000"/>
                <a:gd name="T11" fmla="*/ 33334 h 5291"/>
                <a:gd name="T12" fmla="*/ 2969796 w 10000"/>
                <a:gd name="T13" fmla="*/ 49167 h 5291"/>
                <a:gd name="T14" fmla="*/ 2859596 w 10000"/>
                <a:gd name="T15" fmla="*/ 62751 h 5291"/>
                <a:gd name="T16" fmla="*/ 2749396 w 10000"/>
                <a:gd name="T17" fmla="*/ 76418 h 5291"/>
                <a:gd name="T18" fmla="*/ 2639196 w 10000"/>
                <a:gd name="T19" fmla="*/ 89251 h 5291"/>
                <a:gd name="T20" fmla="*/ 2530315 w 10000"/>
                <a:gd name="T21" fmla="*/ 100168 h 5291"/>
                <a:gd name="T22" fmla="*/ 2419455 w 10000"/>
                <a:gd name="T23" fmla="*/ 110419 h 5291"/>
                <a:gd name="T24" fmla="*/ 2309585 w 10000"/>
                <a:gd name="T25" fmla="*/ 120002 h 5291"/>
                <a:gd name="T26" fmla="*/ 2201694 w 10000"/>
                <a:gd name="T27" fmla="*/ 128169 h 5291"/>
                <a:gd name="T28" fmla="*/ 2091824 w 10000"/>
                <a:gd name="T29" fmla="*/ 136336 h 5291"/>
                <a:gd name="T30" fmla="*/ 1983933 w 10000"/>
                <a:gd name="T31" fmla="*/ 143252 h 5291"/>
                <a:gd name="T32" fmla="*/ 1876043 w 10000"/>
                <a:gd name="T33" fmla="*/ 148669 h 5291"/>
                <a:gd name="T34" fmla="*/ 1768152 w 10000"/>
                <a:gd name="T35" fmla="*/ 154169 h 5291"/>
                <a:gd name="T36" fmla="*/ 1661581 w 10000"/>
                <a:gd name="T37" fmla="*/ 158836 h 5291"/>
                <a:gd name="T38" fmla="*/ 1556330 w 10000"/>
                <a:gd name="T39" fmla="*/ 162336 h 5291"/>
                <a:gd name="T40" fmla="*/ 1450419 w 10000"/>
                <a:gd name="T41" fmla="*/ 165003 h 5291"/>
                <a:gd name="T42" fmla="*/ 1345828 w 10000"/>
                <a:gd name="T43" fmla="*/ 167753 h 5291"/>
                <a:gd name="T44" fmla="*/ 1242557 w 10000"/>
                <a:gd name="T45" fmla="*/ 169086 h 5291"/>
                <a:gd name="T46" fmla="*/ 1139615 w 10000"/>
                <a:gd name="T47" fmla="*/ 170503 h 5291"/>
                <a:gd name="T48" fmla="*/ 1037664 w 10000"/>
                <a:gd name="T49" fmla="*/ 171086 h 5291"/>
                <a:gd name="T50" fmla="*/ 936702 w 10000"/>
                <a:gd name="T51" fmla="*/ 170503 h 5291"/>
                <a:gd name="T52" fmla="*/ 837060 w 10000"/>
                <a:gd name="T53" fmla="*/ 170503 h 5291"/>
                <a:gd name="T54" fmla="*/ 738407 w 10000"/>
                <a:gd name="T55" fmla="*/ 169086 h 5291"/>
                <a:gd name="T56" fmla="*/ 641075 w 10000"/>
                <a:gd name="T57" fmla="*/ 167003 h 5291"/>
                <a:gd name="T58" fmla="*/ 545392 w 10000"/>
                <a:gd name="T59" fmla="*/ 165003 h 5291"/>
                <a:gd name="T60" fmla="*/ 451359 w 10000"/>
                <a:gd name="T61" fmla="*/ 162919 h 5291"/>
                <a:gd name="T62" fmla="*/ 357986 w 10000"/>
                <a:gd name="T63" fmla="*/ 159586 h 5291"/>
                <a:gd name="T64" fmla="*/ 265932 w 10000"/>
                <a:gd name="T65" fmla="*/ 156086 h 5291"/>
                <a:gd name="T66" fmla="*/ 175858 w 10000"/>
                <a:gd name="T67" fmla="*/ 152753 h 5291"/>
                <a:gd name="T68" fmla="*/ 0 w 10000"/>
                <a:gd name="T69" fmla="*/ 143836 h 5291"/>
                <a:gd name="T70" fmla="*/ 28045 w 10000"/>
                <a:gd name="T71" fmla="*/ 211004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lv-LV"/>
            </a:p>
          </p:txBody>
        </p:sp>
        <p:sp>
          <p:nvSpPr>
            <p:cNvPr id="8" name="Google Shape;225;p29">
              <a:extLst>
                <a:ext uri="{FF2B5EF4-FFF2-40B4-BE49-F238E27FC236}">
                  <a16:creationId xmlns:a16="http://schemas.microsoft.com/office/drawing/2014/main" id="{CB598599-295F-9992-3B1F-1B603C4F84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338" y="401660"/>
              <a:ext cx="6511925" cy="60534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lv-LV" altLang="lv-LV"/>
            </a:p>
          </p:txBody>
        </p:sp>
        <p:sp>
          <p:nvSpPr>
            <p:cNvPr id="9" name="Google Shape;226;p29">
              <a:extLst>
                <a:ext uri="{FF2B5EF4-FFF2-40B4-BE49-F238E27FC236}">
                  <a16:creationId xmlns:a16="http://schemas.microsoft.com/office/drawing/2014/main" id="{A2E8F435-73A5-02E1-0365-16F3B58BE7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449232" y="2801721"/>
              <a:ext cx="6053670" cy="1254558"/>
            </a:xfrm>
            <a:custGeom>
              <a:avLst/>
              <a:gdLst>
                <a:gd name="T0" fmla="*/ 0 w 10000"/>
                <a:gd name="T1" fmla="*/ 0 h 8000"/>
                <a:gd name="T2" fmla="*/ 0 w 10000"/>
                <a:gd name="T3" fmla="*/ 1249853 h 8000"/>
                <a:gd name="T4" fmla="*/ 6053670 w 10000"/>
                <a:gd name="T5" fmla="*/ 1254558 h 8000"/>
                <a:gd name="T6" fmla="*/ 6053670 w 10000"/>
                <a:gd name="T7" fmla="*/ 1098 h 8000"/>
                <a:gd name="T8" fmla="*/ 6053670 w 10000"/>
                <a:gd name="T9" fmla="*/ 1098 h 8000"/>
                <a:gd name="T10" fmla="*/ 5916252 w 10000"/>
                <a:gd name="T11" fmla="*/ 24464 h 8000"/>
                <a:gd name="T12" fmla="*/ 5779439 w 10000"/>
                <a:gd name="T13" fmla="*/ 46732 h 8000"/>
                <a:gd name="T14" fmla="*/ 5642020 w 10000"/>
                <a:gd name="T15" fmla="*/ 68530 h 8000"/>
                <a:gd name="T16" fmla="*/ 5503997 w 10000"/>
                <a:gd name="T17" fmla="*/ 87192 h 8000"/>
                <a:gd name="T18" fmla="*/ 5366578 w 10000"/>
                <a:gd name="T19" fmla="*/ 106010 h 8000"/>
                <a:gd name="T20" fmla="*/ 5228555 w 10000"/>
                <a:gd name="T21" fmla="*/ 123574 h 8000"/>
                <a:gd name="T22" fmla="*/ 5092347 w 10000"/>
                <a:gd name="T23" fmla="*/ 138629 h 8000"/>
                <a:gd name="T24" fmla="*/ 4954324 w 10000"/>
                <a:gd name="T25" fmla="*/ 152899 h 8000"/>
                <a:gd name="T26" fmla="*/ 4816905 w 10000"/>
                <a:gd name="T27" fmla="*/ 165915 h 8000"/>
                <a:gd name="T28" fmla="*/ 4681908 w 10000"/>
                <a:gd name="T29" fmla="*/ 177206 h 8000"/>
                <a:gd name="T30" fmla="*/ 4545095 w 10000"/>
                <a:gd name="T31" fmla="*/ 188497 h 8000"/>
                <a:gd name="T32" fmla="*/ 4410099 w 10000"/>
                <a:gd name="T33" fmla="*/ 197907 h 8000"/>
                <a:gd name="T34" fmla="*/ 4275102 w 10000"/>
                <a:gd name="T35" fmla="*/ 205277 h 8000"/>
                <a:gd name="T36" fmla="*/ 4140710 w 10000"/>
                <a:gd name="T37" fmla="*/ 212961 h 8000"/>
                <a:gd name="T38" fmla="*/ 4007530 w 10000"/>
                <a:gd name="T39" fmla="*/ 219391 h 8000"/>
                <a:gd name="T40" fmla="*/ 3875560 w 10000"/>
                <a:gd name="T41" fmla="*/ 223939 h 8000"/>
                <a:gd name="T42" fmla="*/ 3743590 w 10000"/>
                <a:gd name="T43" fmla="*/ 227859 h 8000"/>
                <a:gd name="T44" fmla="*/ 3612830 w 10000"/>
                <a:gd name="T45" fmla="*/ 231623 h 8000"/>
                <a:gd name="T46" fmla="*/ 3483887 w 10000"/>
                <a:gd name="T47" fmla="*/ 233348 h 8000"/>
                <a:gd name="T48" fmla="*/ 3354944 w 10000"/>
                <a:gd name="T49" fmla="*/ 235230 h 8000"/>
                <a:gd name="T50" fmla="*/ 3227817 w 10000"/>
                <a:gd name="T51" fmla="*/ 236171 h 8000"/>
                <a:gd name="T52" fmla="*/ 3101901 w 10000"/>
                <a:gd name="T53" fmla="*/ 235230 h 8000"/>
                <a:gd name="T54" fmla="*/ 2977195 w 10000"/>
                <a:gd name="T55" fmla="*/ 235230 h 8000"/>
                <a:gd name="T56" fmla="*/ 2853700 w 10000"/>
                <a:gd name="T57" fmla="*/ 233348 h 8000"/>
                <a:gd name="T58" fmla="*/ 2732627 w 10000"/>
                <a:gd name="T59" fmla="*/ 230525 h 8000"/>
                <a:gd name="T60" fmla="*/ 2612764 w 10000"/>
                <a:gd name="T61" fmla="*/ 227859 h 8000"/>
                <a:gd name="T62" fmla="*/ 2495323 w 10000"/>
                <a:gd name="T63" fmla="*/ 224880 h 8000"/>
                <a:gd name="T64" fmla="*/ 2378487 w 10000"/>
                <a:gd name="T65" fmla="*/ 220332 h 8000"/>
                <a:gd name="T66" fmla="*/ 2263467 w 10000"/>
                <a:gd name="T67" fmla="*/ 215470 h 8000"/>
                <a:gd name="T68" fmla="*/ 2150869 w 10000"/>
                <a:gd name="T69" fmla="*/ 211079 h 8000"/>
                <a:gd name="T70" fmla="*/ 1931121 w 10000"/>
                <a:gd name="T71" fmla="*/ 198691 h 8000"/>
                <a:gd name="T72" fmla="*/ 1720453 w 10000"/>
                <a:gd name="T73" fmla="*/ 185518 h 8000"/>
                <a:gd name="T74" fmla="*/ 1518260 w 10000"/>
                <a:gd name="T75" fmla="*/ 171718 h 8000"/>
                <a:gd name="T76" fmla="*/ 1326964 w 10000"/>
                <a:gd name="T77" fmla="*/ 156506 h 8000"/>
                <a:gd name="T78" fmla="*/ 1144144 w 10000"/>
                <a:gd name="T79" fmla="*/ 140667 h 8000"/>
                <a:gd name="T80" fmla="*/ 974641 w 10000"/>
                <a:gd name="T81" fmla="*/ 123574 h 8000"/>
                <a:gd name="T82" fmla="*/ 815429 w 10000"/>
                <a:gd name="T83" fmla="*/ 106794 h 8000"/>
                <a:gd name="T84" fmla="*/ 668931 w 10000"/>
                <a:gd name="T85" fmla="*/ 90015 h 8000"/>
                <a:gd name="T86" fmla="*/ 534539 w 10000"/>
                <a:gd name="T87" fmla="*/ 74176 h 8000"/>
                <a:gd name="T88" fmla="*/ 415282 w 10000"/>
                <a:gd name="T89" fmla="*/ 59121 h 8000"/>
                <a:gd name="T90" fmla="*/ 307526 w 10000"/>
                <a:gd name="T91" fmla="*/ 44850 h 8000"/>
                <a:gd name="T92" fmla="*/ 216721 w 10000"/>
                <a:gd name="T93" fmla="*/ 32932 h 8000"/>
                <a:gd name="T94" fmla="*/ 140445 w 10000"/>
                <a:gd name="T95" fmla="*/ 21641 h 8000"/>
                <a:gd name="T96" fmla="*/ 35717 w 10000"/>
                <a:gd name="T97" fmla="*/ 5489 h 8000"/>
                <a:gd name="T98" fmla="*/ 0 w 10000"/>
                <a:gd name="T99" fmla="*/ 0 h 8000"/>
                <a:gd name="T100" fmla="*/ 0 w 10000"/>
                <a:gd name="T101" fmla="*/ 0 h 80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000" h="8000" extrusionOk="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v-LV"/>
            </a:p>
          </p:txBody>
        </p:sp>
        <p:sp>
          <p:nvSpPr>
            <p:cNvPr id="10" name="Google Shape;227;p29">
              <a:extLst>
                <a:ext uri="{FF2B5EF4-FFF2-40B4-BE49-F238E27FC236}">
                  <a16:creationId xmlns:a16="http://schemas.microsoft.com/office/drawing/2014/main" id="{B545637D-2E6A-C23A-EE96-63FCBAEB2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0 w 15356"/>
                <a:gd name="T3" fmla="*/ 6856413 h 8638"/>
                <a:gd name="T4" fmla="*/ 12192000 w 15356"/>
                <a:gd name="T5" fmla="*/ 6856413 h 8638"/>
                <a:gd name="T6" fmla="*/ 12192000 w 15356"/>
                <a:gd name="T7" fmla="*/ 0 h 8638"/>
                <a:gd name="T8" fmla="*/ 0 w 15356"/>
                <a:gd name="T9" fmla="*/ 0 h 8638"/>
                <a:gd name="T10" fmla="*/ 11709274 w 15356"/>
                <a:gd name="T11" fmla="*/ 6380163 h 8638"/>
                <a:gd name="T12" fmla="*/ 476374 w 15356"/>
                <a:gd name="T13" fmla="*/ 6380163 h 8638"/>
                <a:gd name="T14" fmla="*/ 476374 w 15356"/>
                <a:gd name="T15" fmla="*/ 469900 h 8638"/>
                <a:gd name="T16" fmla="*/ 11709274 w 15356"/>
                <a:gd name="T17" fmla="*/ 469900 h 8638"/>
                <a:gd name="T18" fmla="*/ 11709274 w 15356"/>
                <a:gd name="T19" fmla="*/ 6380163 h 86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v-LV"/>
            </a:p>
          </p:txBody>
        </p:sp>
      </p:grpSp>
      <p:sp>
        <p:nvSpPr>
          <p:cNvPr id="11" name="Google Shape;232;p29">
            <a:extLst>
              <a:ext uri="{FF2B5EF4-FFF2-40B4-BE49-F238E27FC236}">
                <a16:creationId xmlns:a16="http://schemas.microsoft.com/office/drawing/2014/main" id="{66EAB38D-7A71-5057-6A4C-ADEBBAB8EB78}"/>
              </a:ext>
            </a:extLst>
          </p:cNvPr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lIns="91425" tIns="91425" rIns="91425" bIns="91425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9"/>
          <p:cNvSpPr txBox="1">
            <a:spLocks noGrp="1"/>
          </p:cNvSpPr>
          <p:nvPr>
            <p:ph type="title"/>
          </p:nvPr>
        </p:nvSpPr>
        <p:spPr>
          <a:xfrm rot="5400000">
            <a:off x="6923244" y="2931978"/>
            <a:ext cx="4748591" cy="1441567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29"/>
          <p:cNvSpPr txBox="1">
            <a:spLocks noGrp="1"/>
          </p:cNvSpPr>
          <p:nvPr>
            <p:ph type="body" idx="1"/>
          </p:nvPr>
        </p:nvSpPr>
        <p:spPr>
          <a:xfrm rot="5400000">
            <a:off x="1908671" y="524748"/>
            <a:ext cx="4748591" cy="625602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" name="Google Shape;230;p29">
            <a:extLst>
              <a:ext uri="{FF2B5EF4-FFF2-40B4-BE49-F238E27FC236}">
                <a16:creationId xmlns:a16="http://schemas.microsoft.com/office/drawing/2014/main" id="{3F8F7723-3ADB-7441-1ABA-5E6589922D17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13" name="Google Shape;231;p29">
            <a:extLst>
              <a:ext uri="{FF2B5EF4-FFF2-40B4-BE49-F238E27FC236}">
                <a16:creationId xmlns:a16="http://schemas.microsoft.com/office/drawing/2014/main" id="{CA03588C-DAFE-9026-9E19-4B6DA47EC4AB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  <p:sp>
        <p:nvSpPr>
          <p:cNvPr id="14" name="Google Shape;233;p29">
            <a:extLst>
              <a:ext uri="{FF2B5EF4-FFF2-40B4-BE49-F238E27FC236}">
                <a16:creationId xmlns:a16="http://schemas.microsoft.com/office/drawing/2014/main" id="{C3B903CD-F43A-3C87-4DDD-500F5E744C70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D81CFFC-51AC-4587-82AC-C9E88AE1CF44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4179490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oogle Shape;10;p12">
            <a:extLst>
              <a:ext uri="{FF2B5EF4-FFF2-40B4-BE49-F238E27FC236}">
                <a16:creationId xmlns:a16="http://schemas.microsoft.com/office/drawing/2014/main" id="{FE515223-DFDD-4361-F814-9AE651D6267D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0"/>
            <a:ext cx="12193588" cy="6861175"/>
            <a:chOff x="-1588" y="0"/>
            <a:chExt cx="12193588" cy="6861555"/>
          </a:xfrm>
        </p:grpSpPr>
        <p:sp>
          <p:nvSpPr>
            <p:cNvPr id="1033" name="Google Shape;11;p12">
              <a:extLst>
                <a:ext uri="{FF2B5EF4-FFF2-40B4-BE49-F238E27FC236}">
                  <a16:creationId xmlns:a16="http://schemas.microsoft.com/office/drawing/2014/main" id="{A3848973-4627-C4F5-2BD2-0128CACE68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2192000" cy="6858380"/>
            </a:xfrm>
            <a:prstGeom prst="rect">
              <a:avLst/>
            </a:prstGeom>
            <a:blipFill dpi="0" rotWithShape="1">
              <a:blip r:embed="rId19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>
              <a:lvl1pPr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1pPr>
              <a:lvl2pPr marL="742950" indent="-28575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2pPr>
              <a:lvl3pPr marL="11430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3pPr>
              <a:lvl4pPr marL="16002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4pPr>
              <a:lvl5pPr marL="2057400" indent="-228600"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Font typeface="Arial" pitchFamily="34" charset="0"/>
                <a:defRPr sz="1400">
                  <a:solidFill>
                    <a:srgbClr val="00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lv-LV" altLang="lv-LV"/>
            </a:p>
          </p:txBody>
        </p:sp>
        <p:sp>
          <p:nvSpPr>
            <p:cNvPr id="12" name="Google Shape;12;p12">
              <a:extLst>
                <a:ext uri="{FF2B5EF4-FFF2-40B4-BE49-F238E27FC236}">
                  <a16:creationId xmlns:a16="http://schemas.microsoft.com/office/drawing/2014/main" id="{6FD2766B-6FB3-0C95-6668-65E23C5B03EF}"/>
                </a:ext>
              </a:extLst>
            </p:cNvPr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>
              <a:gsLst>
                <a:gs pos="0">
                  <a:srgbClr val="5F9C9D">
                    <a:alpha val="6666"/>
                  </a:srgbClr>
                </a:gs>
                <a:gs pos="36000">
                  <a:srgbClr val="5F9C9D">
                    <a:alpha val="5882"/>
                  </a:srgbClr>
                </a:gs>
                <a:gs pos="69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2">
              <a:extLst>
                <a:ext uri="{FF2B5EF4-FFF2-40B4-BE49-F238E27FC236}">
                  <a16:creationId xmlns:a16="http://schemas.microsoft.com/office/drawing/2014/main" id="{17FE4262-655C-1CE1-2012-D3A481861EF7}"/>
                </a:ext>
              </a:extLst>
            </p:cNvPr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>
              <a:gsLst>
                <a:gs pos="0">
                  <a:srgbClr val="5F9C9D">
                    <a:alpha val="13725"/>
                  </a:srgbClr>
                </a:gs>
                <a:gs pos="36000">
                  <a:srgbClr val="5F9C9D">
                    <a:alpha val="6666"/>
                  </a:srgbClr>
                </a:gs>
                <a:gs pos="66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12">
              <a:extLst>
                <a:ext uri="{FF2B5EF4-FFF2-40B4-BE49-F238E27FC236}">
                  <a16:creationId xmlns:a16="http://schemas.microsoft.com/office/drawing/2014/main" id="{D5422CDA-C636-A519-EC95-3B3C3A6E7F6E}"/>
                </a:ext>
              </a:extLst>
            </p:cNvPr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>
              <a:gsLst>
                <a:gs pos="0">
                  <a:srgbClr val="5F9C9D">
                    <a:alpha val="10980"/>
                  </a:srgbClr>
                </a:gs>
                <a:gs pos="36000">
                  <a:srgbClr val="5F9C9D">
                    <a:alpha val="9803"/>
                  </a:srgbClr>
                </a:gs>
                <a:gs pos="75000">
                  <a:srgbClr val="5F9C9D">
                    <a:alpha val="0"/>
                  </a:srgbClr>
                </a:gs>
                <a:gs pos="100000">
                  <a:srgbClr val="5F9C9D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kern="0"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3" name="Google Shape;15;p12">
              <a:extLst>
                <a:ext uri="{FF2B5EF4-FFF2-40B4-BE49-F238E27FC236}">
                  <a16:creationId xmlns:a16="http://schemas.microsoft.com/office/drawing/2014/main" id="{A6F5D8B6-B328-2402-A41E-ADD45CD1C9EC}"/>
                </a:ext>
              </a:extLst>
            </p:cNvPr>
            <p:cNvSpPr>
              <a:spLocks/>
            </p:cNvSpPr>
            <p:nvPr/>
          </p:nvSpPr>
          <p:spPr bwMode="auto">
            <a:xfrm rot="-589932">
              <a:off x="8490951" y="1797517"/>
              <a:ext cx="3299407" cy="440924"/>
            </a:xfrm>
            <a:custGeom>
              <a:avLst/>
              <a:gdLst>
                <a:gd name="T0" fmla="*/ 28045 w 10000"/>
                <a:gd name="T1" fmla="*/ 211004 h 5291"/>
                <a:gd name="T2" fmla="*/ 3285549 w 10000"/>
                <a:gd name="T3" fmla="*/ 440924 h 5291"/>
                <a:gd name="T4" fmla="*/ 3299407 w 10000"/>
                <a:gd name="T5" fmla="*/ 0 h 5291"/>
                <a:gd name="T6" fmla="*/ 3299407 w 10000"/>
                <a:gd name="T7" fmla="*/ 0 h 5291"/>
                <a:gd name="T8" fmla="*/ 3189537 w 10000"/>
                <a:gd name="T9" fmla="*/ 17000 h 5291"/>
                <a:gd name="T10" fmla="*/ 3079666 w 10000"/>
                <a:gd name="T11" fmla="*/ 33334 h 5291"/>
                <a:gd name="T12" fmla="*/ 2969796 w 10000"/>
                <a:gd name="T13" fmla="*/ 49167 h 5291"/>
                <a:gd name="T14" fmla="*/ 2859596 w 10000"/>
                <a:gd name="T15" fmla="*/ 62751 h 5291"/>
                <a:gd name="T16" fmla="*/ 2749396 w 10000"/>
                <a:gd name="T17" fmla="*/ 76418 h 5291"/>
                <a:gd name="T18" fmla="*/ 2639196 w 10000"/>
                <a:gd name="T19" fmla="*/ 89251 h 5291"/>
                <a:gd name="T20" fmla="*/ 2530315 w 10000"/>
                <a:gd name="T21" fmla="*/ 100168 h 5291"/>
                <a:gd name="T22" fmla="*/ 2419455 w 10000"/>
                <a:gd name="T23" fmla="*/ 110419 h 5291"/>
                <a:gd name="T24" fmla="*/ 2309585 w 10000"/>
                <a:gd name="T25" fmla="*/ 120002 h 5291"/>
                <a:gd name="T26" fmla="*/ 2201694 w 10000"/>
                <a:gd name="T27" fmla="*/ 128169 h 5291"/>
                <a:gd name="T28" fmla="*/ 2091824 w 10000"/>
                <a:gd name="T29" fmla="*/ 136336 h 5291"/>
                <a:gd name="T30" fmla="*/ 1983933 w 10000"/>
                <a:gd name="T31" fmla="*/ 143252 h 5291"/>
                <a:gd name="T32" fmla="*/ 1876043 w 10000"/>
                <a:gd name="T33" fmla="*/ 148669 h 5291"/>
                <a:gd name="T34" fmla="*/ 1768152 w 10000"/>
                <a:gd name="T35" fmla="*/ 154169 h 5291"/>
                <a:gd name="T36" fmla="*/ 1661581 w 10000"/>
                <a:gd name="T37" fmla="*/ 158836 h 5291"/>
                <a:gd name="T38" fmla="*/ 1556330 w 10000"/>
                <a:gd name="T39" fmla="*/ 162336 h 5291"/>
                <a:gd name="T40" fmla="*/ 1450419 w 10000"/>
                <a:gd name="T41" fmla="*/ 165003 h 5291"/>
                <a:gd name="T42" fmla="*/ 1345828 w 10000"/>
                <a:gd name="T43" fmla="*/ 167753 h 5291"/>
                <a:gd name="T44" fmla="*/ 1242557 w 10000"/>
                <a:gd name="T45" fmla="*/ 169086 h 5291"/>
                <a:gd name="T46" fmla="*/ 1139615 w 10000"/>
                <a:gd name="T47" fmla="*/ 170503 h 5291"/>
                <a:gd name="T48" fmla="*/ 1037664 w 10000"/>
                <a:gd name="T49" fmla="*/ 171086 h 5291"/>
                <a:gd name="T50" fmla="*/ 936702 w 10000"/>
                <a:gd name="T51" fmla="*/ 170503 h 5291"/>
                <a:gd name="T52" fmla="*/ 837060 w 10000"/>
                <a:gd name="T53" fmla="*/ 170503 h 5291"/>
                <a:gd name="T54" fmla="*/ 738407 w 10000"/>
                <a:gd name="T55" fmla="*/ 169086 h 5291"/>
                <a:gd name="T56" fmla="*/ 641075 w 10000"/>
                <a:gd name="T57" fmla="*/ 167003 h 5291"/>
                <a:gd name="T58" fmla="*/ 545392 w 10000"/>
                <a:gd name="T59" fmla="*/ 165003 h 5291"/>
                <a:gd name="T60" fmla="*/ 451359 w 10000"/>
                <a:gd name="T61" fmla="*/ 162919 h 5291"/>
                <a:gd name="T62" fmla="*/ 357986 w 10000"/>
                <a:gd name="T63" fmla="*/ 159586 h 5291"/>
                <a:gd name="T64" fmla="*/ 265932 w 10000"/>
                <a:gd name="T65" fmla="*/ 156086 h 5291"/>
                <a:gd name="T66" fmla="*/ 175858 w 10000"/>
                <a:gd name="T67" fmla="*/ 152753 h 5291"/>
                <a:gd name="T68" fmla="*/ 0 w 10000"/>
                <a:gd name="T69" fmla="*/ 143836 h 5291"/>
                <a:gd name="T70" fmla="*/ 28045 w 10000"/>
                <a:gd name="T71" fmla="*/ 211004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 extrusionOk="0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lv-LV"/>
            </a:p>
          </p:txBody>
        </p:sp>
        <p:sp>
          <p:nvSpPr>
            <p:cNvPr id="1044" name="Google Shape;16;p12">
              <a:extLst>
                <a:ext uri="{FF2B5EF4-FFF2-40B4-BE49-F238E27FC236}">
                  <a16:creationId xmlns:a16="http://schemas.microsoft.com/office/drawing/2014/main" id="{29198545-AE6F-D9A4-28DA-B62E1600B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506" y="1866405"/>
              <a:ext cx="11277600" cy="4533900"/>
            </a:xfrm>
            <a:custGeom>
              <a:avLst/>
              <a:gdLst>
                <a:gd name="T0" fmla="*/ 0 w 7104"/>
                <a:gd name="T1" fmla="*/ 0 h 2856"/>
                <a:gd name="T2" fmla="*/ 0 w 7104"/>
                <a:gd name="T3" fmla="*/ 4533900 h 2856"/>
                <a:gd name="T4" fmla="*/ 11277600 w 7104"/>
                <a:gd name="T5" fmla="*/ 4533900 h 2856"/>
                <a:gd name="T6" fmla="*/ 11277600 w 7104"/>
                <a:gd name="T7" fmla="*/ 1588 h 2856"/>
                <a:gd name="T8" fmla="*/ 11277600 w 7104"/>
                <a:gd name="T9" fmla="*/ 1588 h 2856"/>
                <a:gd name="T10" fmla="*/ 11022013 w 7104"/>
                <a:gd name="T11" fmla="*/ 41275 h 2856"/>
                <a:gd name="T12" fmla="*/ 10766425 w 7104"/>
                <a:gd name="T13" fmla="*/ 79375 h 2856"/>
                <a:gd name="T14" fmla="*/ 10510838 w 7104"/>
                <a:gd name="T15" fmla="*/ 115888 h 2856"/>
                <a:gd name="T16" fmla="*/ 10253663 w 7104"/>
                <a:gd name="T17" fmla="*/ 147638 h 2856"/>
                <a:gd name="T18" fmla="*/ 9998075 w 7104"/>
                <a:gd name="T19" fmla="*/ 179388 h 2856"/>
                <a:gd name="T20" fmla="*/ 9740900 w 7104"/>
                <a:gd name="T21" fmla="*/ 209550 h 2856"/>
                <a:gd name="T22" fmla="*/ 9486900 w 7104"/>
                <a:gd name="T23" fmla="*/ 234950 h 2856"/>
                <a:gd name="T24" fmla="*/ 9229725 w 7104"/>
                <a:gd name="T25" fmla="*/ 258763 h 2856"/>
                <a:gd name="T26" fmla="*/ 8974138 w 7104"/>
                <a:gd name="T27" fmla="*/ 280988 h 2856"/>
                <a:gd name="T28" fmla="*/ 8721725 w 7104"/>
                <a:gd name="T29" fmla="*/ 300038 h 2856"/>
                <a:gd name="T30" fmla="*/ 8467725 w 7104"/>
                <a:gd name="T31" fmla="*/ 319088 h 2856"/>
                <a:gd name="T32" fmla="*/ 8215313 w 7104"/>
                <a:gd name="T33" fmla="*/ 334963 h 2856"/>
                <a:gd name="T34" fmla="*/ 7964488 w 7104"/>
                <a:gd name="T35" fmla="*/ 347663 h 2856"/>
                <a:gd name="T36" fmla="*/ 7713663 w 7104"/>
                <a:gd name="T37" fmla="*/ 360363 h 2856"/>
                <a:gd name="T38" fmla="*/ 7466013 w 7104"/>
                <a:gd name="T39" fmla="*/ 371475 h 2856"/>
                <a:gd name="T40" fmla="*/ 7219950 w 7104"/>
                <a:gd name="T41" fmla="*/ 379413 h 2856"/>
                <a:gd name="T42" fmla="*/ 6973888 w 7104"/>
                <a:gd name="T43" fmla="*/ 385763 h 2856"/>
                <a:gd name="T44" fmla="*/ 6731000 w 7104"/>
                <a:gd name="T45" fmla="*/ 392113 h 2856"/>
                <a:gd name="T46" fmla="*/ 6489700 w 7104"/>
                <a:gd name="T47" fmla="*/ 395288 h 2856"/>
                <a:gd name="T48" fmla="*/ 6249988 w 7104"/>
                <a:gd name="T49" fmla="*/ 398463 h 2856"/>
                <a:gd name="T50" fmla="*/ 6013450 w 7104"/>
                <a:gd name="T51" fmla="*/ 400050 h 2856"/>
                <a:gd name="T52" fmla="*/ 5778500 w 7104"/>
                <a:gd name="T53" fmla="*/ 398463 h 2856"/>
                <a:gd name="T54" fmla="*/ 5546725 w 7104"/>
                <a:gd name="T55" fmla="*/ 398463 h 2856"/>
                <a:gd name="T56" fmla="*/ 5316538 w 7104"/>
                <a:gd name="T57" fmla="*/ 395288 h 2856"/>
                <a:gd name="T58" fmla="*/ 5091113 w 7104"/>
                <a:gd name="T59" fmla="*/ 390525 h 2856"/>
                <a:gd name="T60" fmla="*/ 4867275 w 7104"/>
                <a:gd name="T61" fmla="*/ 385763 h 2856"/>
                <a:gd name="T62" fmla="*/ 4648200 w 7104"/>
                <a:gd name="T63" fmla="*/ 381000 h 2856"/>
                <a:gd name="T64" fmla="*/ 4430713 w 7104"/>
                <a:gd name="T65" fmla="*/ 373063 h 2856"/>
                <a:gd name="T66" fmla="*/ 4216400 w 7104"/>
                <a:gd name="T67" fmla="*/ 365125 h 2856"/>
                <a:gd name="T68" fmla="*/ 4006850 w 7104"/>
                <a:gd name="T69" fmla="*/ 357188 h 2856"/>
                <a:gd name="T70" fmla="*/ 3597275 w 7104"/>
                <a:gd name="T71" fmla="*/ 336550 h 2856"/>
                <a:gd name="T72" fmla="*/ 3205163 w 7104"/>
                <a:gd name="T73" fmla="*/ 314325 h 2856"/>
                <a:gd name="T74" fmla="*/ 2828925 w 7104"/>
                <a:gd name="T75" fmla="*/ 290513 h 2856"/>
                <a:gd name="T76" fmla="*/ 2471738 w 7104"/>
                <a:gd name="T77" fmla="*/ 265113 h 2856"/>
                <a:gd name="T78" fmla="*/ 2132013 w 7104"/>
                <a:gd name="T79" fmla="*/ 238125 h 2856"/>
                <a:gd name="T80" fmla="*/ 1816100 w 7104"/>
                <a:gd name="T81" fmla="*/ 209550 h 2856"/>
                <a:gd name="T82" fmla="*/ 1519238 w 7104"/>
                <a:gd name="T83" fmla="*/ 180975 h 2856"/>
                <a:gd name="T84" fmla="*/ 1246188 w 7104"/>
                <a:gd name="T85" fmla="*/ 152400 h 2856"/>
                <a:gd name="T86" fmla="*/ 995363 w 7104"/>
                <a:gd name="T87" fmla="*/ 125413 h 2856"/>
                <a:gd name="T88" fmla="*/ 773113 w 7104"/>
                <a:gd name="T89" fmla="*/ 100013 h 2856"/>
                <a:gd name="T90" fmla="*/ 573088 w 7104"/>
                <a:gd name="T91" fmla="*/ 76200 h 2856"/>
                <a:gd name="T92" fmla="*/ 403225 w 7104"/>
                <a:gd name="T93" fmla="*/ 55563 h 2856"/>
                <a:gd name="T94" fmla="*/ 261938 w 7104"/>
                <a:gd name="T95" fmla="*/ 36513 h 2856"/>
                <a:gd name="T96" fmla="*/ 66675 w 7104"/>
                <a:gd name="T97" fmla="*/ 9525 h 2856"/>
                <a:gd name="T98" fmla="*/ 0 w 7104"/>
                <a:gd name="T99" fmla="*/ 0 h 2856"/>
                <a:gd name="T100" fmla="*/ 0 w 7104"/>
                <a:gd name="T101" fmla="*/ 0 h 285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7104" h="2856" extrusionOk="0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v-LV"/>
            </a:p>
          </p:txBody>
        </p:sp>
        <p:sp>
          <p:nvSpPr>
            <p:cNvPr id="1045" name="Google Shape;17;p12">
              <a:extLst>
                <a:ext uri="{FF2B5EF4-FFF2-40B4-BE49-F238E27FC236}">
                  <a16:creationId xmlns:a16="http://schemas.microsoft.com/office/drawing/2014/main" id="{C1DC0B7C-48AD-F1EF-110C-16E4AF533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587"/>
              <a:ext cx="12192000" cy="6856413"/>
            </a:xfrm>
            <a:custGeom>
              <a:avLst/>
              <a:gdLst>
                <a:gd name="T0" fmla="*/ 0 w 15356"/>
                <a:gd name="T1" fmla="*/ 0 h 8638"/>
                <a:gd name="T2" fmla="*/ 0 w 15356"/>
                <a:gd name="T3" fmla="*/ 6856413 h 8638"/>
                <a:gd name="T4" fmla="*/ 12192000 w 15356"/>
                <a:gd name="T5" fmla="*/ 6856413 h 8638"/>
                <a:gd name="T6" fmla="*/ 12192000 w 15356"/>
                <a:gd name="T7" fmla="*/ 0 h 8638"/>
                <a:gd name="T8" fmla="*/ 0 w 15356"/>
                <a:gd name="T9" fmla="*/ 0 h 8638"/>
                <a:gd name="T10" fmla="*/ 11709274 w 15356"/>
                <a:gd name="T11" fmla="*/ 6380163 h 8638"/>
                <a:gd name="T12" fmla="*/ 476374 w 15356"/>
                <a:gd name="T13" fmla="*/ 6380163 h 8638"/>
                <a:gd name="T14" fmla="*/ 476374 w 15356"/>
                <a:gd name="T15" fmla="*/ 469900 h 8638"/>
                <a:gd name="T16" fmla="*/ 11709274 w 15356"/>
                <a:gd name="T17" fmla="*/ 469900 h 8638"/>
                <a:gd name="T18" fmla="*/ 11709274 w 15356"/>
                <a:gd name="T19" fmla="*/ 6380163 h 86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56" h="8638" extrusionOk="0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v-LV"/>
            </a:p>
          </p:txBody>
        </p:sp>
      </p:grpSp>
      <p:sp>
        <p:nvSpPr>
          <p:cNvPr id="1027" name="Google Shape;18;p12">
            <a:extLst>
              <a:ext uri="{FF2B5EF4-FFF2-40B4-BE49-F238E27FC236}">
                <a16:creationId xmlns:a16="http://schemas.microsoft.com/office/drawing/2014/main" id="{CF745FA3-B904-4532-C86D-308D3E8982BD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155700" y="973138"/>
            <a:ext cx="87614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lv-LV" altLang="lv-LV">
              <a:sym typeface="Arial" panose="020B0604020202020204" pitchFamily="34" charset="0"/>
            </a:endParaRPr>
          </a:p>
        </p:txBody>
      </p:sp>
      <p:sp>
        <p:nvSpPr>
          <p:cNvPr id="1028" name="Google Shape;19;p12">
            <a:extLst>
              <a:ext uri="{FF2B5EF4-FFF2-40B4-BE49-F238E27FC236}">
                <a16:creationId xmlns:a16="http://schemas.microsoft.com/office/drawing/2014/main" id="{D9369973-13C3-8DE9-7BA8-1371B61DBC9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55700" y="2603500"/>
            <a:ext cx="876141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lv-LV" altLang="lv-LV">
              <a:sym typeface="Arial" panose="020B0604020202020204" pitchFamily="34" charset="0"/>
            </a:endParaRPr>
          </a:p>
        </p:txBody>
      </p:sp>
      <p:sp>
        <p:nvSpPr>
          <p:cNvPr id="1029" name="Google Shape;20;p12">
            <a:extLst>
              <a:ext uri="{FF2B5EF4-FFF2-40B4-BE49-F238E27FC236}">
                <a16:creationId xmlns:a16="http://schemas.microsoft.com/office/drawing/2014/main" id="{B5F89F4E-280C-9342-A34C-7A42A0267177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 bwMode="auto">
          <a:xfrm>
            <a:off x="10652125" y="6391275"/>
            <a:ext cx="990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ts val="1400"/>
              <a:buFont typeface="Arial" pitchFamily="34" charset="0"/>
              <a:buNone/>
              <a:defRPr sz="1000" b="1" smtClean="0">
                <a:solidFill>
                  <a:schemeClr val="accent1"/>
                </a:solidFill>
                <a:latin typeface="Century Gothic" pitchFamily="34" charset="0"/>
                <a:sym typeface="Century Gothic" pitchFamily="34" charset="0"/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1030" name="Google Shape;21;p12">
            <a:extLst>
              <a:ext uri="{FF2B5EF4-FFF2-40B4-BE49-F238E27FC236}">
                <a16:creationId xmlns:a16="http://schemas.microsoft.com/office/drawing/2014/main" id="{B75239A6-368B-4F1B-F4B7-972EA8637B43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 bwMode="auto">
          <a:xfrm>
            <a:off x="557213" y="6391275"/>
            <a:ext cx="3868737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ts val="1400"/>
              <a:buFont typeface="Arial" pitchFamily="34" charset="0"/>
              <a:buNone/>
              <a:defRPr sz="1000" b="1" smtClean="0">
                <a:solidFill>
                  <a:schemeClr val="accent1"/>
                </a:solidFill>
                <a:latin typeface="Century Gothic" pitchFamily="34" charset="0"/>
                <a:sym typeface="Century Gothic" pitchFamily="34" charset="0"/>
              </a:defRPr>
            </a:lvl1pPr>
          </a:lstStyle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  <p:sp>
        <p:nvSpPr>
          <p:cNvPr id="22" name="Google Shape;22;p12">
            <a:extLst>
              <a:ext uri="{FF2B5EF4-FFF2-40B4-BE49-F238E27FC236}">
                <a16:creationId xmlns:a16="http://schemas.microsoft.com/office/drawing/2014/main" id="{50DC6A37-EED6-24A3-A10B-B772FBFD0CCF}"/>
              </a:ext>
            </a:extLst>
          </p:cNvPr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lIns="91425" tIns="91425" rIns="91425" bIns="91425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kern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2" name="Google Shape;23;p12">
            <a:extLst>
              <a:ext uri="{FF2B5EF4-FFF2-40B4-BE49-F238E27FC236}">
                <a16:creationId xmlns:a16="http://schemas.microsoft.com/office/drawing/2014/main" id="{A5F5A463-76CD-CAF9-A996-0EBD46910F1C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 bwMode="auto">
          <a:xfrm>
            <a:off x="10352088" y="295275"/>
            <a:ext cx="8382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000000"/>
              </a:buClr>
              <a:buFont typeface="Arial" panose="020B0604020202020204" pitchFamily="34" charset="0"/>
              <a:buNone/>
              <a:defRPr sz="2800">
                <a:solidFill>
                  <a:srgbClr val="FFFFFF"/>
                </a:solidFill>
                <a:latin typeface="Century Gothic" panose="020B0502020202020204" pitchFamily="34" charset="0"/>
                <a:sym typeface="Century Gothic" panose="020B0502020202020204" pitchFamily="34" charset="0"/>
              </a:defRPr>
            </a:lvl1pPr>
          </a:lstStyle>
          <a:p>
            <a:fld id="{F190F796-2FCF-40D4-A2A5-35DAE3E2B445}" type="slidenum">
              <a:rPr lang="lv-LV" altLang="lv-LV"/>
              <a:pPr/>
              <a:t>‹#›</a:t>
            </a:fld>
            <a:endParaRPr lang="lv-LV" altLang="lv-LV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2" r:id="rId1"/>
    <p:sldLayoutId id="2147483707" r:id="rId2"/>
    <p:sldLayoutId id="2147483708" r:id="rId3"/>
    <p:sldLayoutId id="2147483709" r:id="rId4"/>
    <p:sldLayoutId id="2147483713" r:id="rId5"/>
    <p:sldLayoutId id="2147483710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11" r:id="rId16"/>
    <p:sldLayoutId id="2147483723" r:id="rId17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Google Shape;238;p1">
            <a:extLst>
              <a:ext uri="{FF2B5EF4-FFF2-40B4-BE49-F238E27FC236}">
                <a16:creationId xmlns:a16="http://schemas.microsoft.com/office/drawing/2014/main" id="{ADA101C8-F3C2-4E0C-66BF-54B6F1FD7E79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1155700" y="1621138"/>
            <a:ext cx="8826500" cy="2676525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EBEBEB"/>
              </a:buClr>
              <a:buSzPts val="3200"/>
              <a:buFont typeface="Century Gothic" panose="020B0502020202020204" pitchFamily="34" charset="0"/>
              <a:buNone/>
            </a:pPr>
            <a:r>
              <a:rPr lang="lv-LV" altLang="lv-LV" sz="3200" dirty="0">
                <a:solidFill>
                  <a:srgbClr val="EBEBEB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Pētījuma nosaukums</a:t>
            </a:r>
            <a:br>
              <a:rPr lang="lv-LV" altLang="lv-LV" sz="3200" dirty="0">
                <a:solidFill>
                  <a:srgbClr val="EBEBEB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</a:br>
            <a:endParaRPr lang="lv-LV" altLang="lv-LV" sz="3200" dirty="0">
              <a:solidFill>
                <a:srgbClr val="EBEBEB"/>
              </a:solidFill>
              <a:latin typeface="Century Gothic" panose="020B0502020202020204" pitchFamily="34" charset="0"/>
              <a:cs typeface="Arial" panose="020B0604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14339" name="Google Shape;239;p1">
            <a:extLst>
              <a:ext uri="{FF2B5EF4-FFF2-40B4-BE49-F238E27FC236}">
                <a16:creationId xmlns:a16="http://schemas.microsoft.com/office/drawing/2014/main" id="{34899BD5-697D-CE9D-0336-095B872311BE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1155700" y="4776788"/>
            <a:ext cx="8824913" cy="86201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None/>
            </a:pPr>
            <a:r>
              <a:rPr lang="lv-LV" altLang="lv-LV" sz="1800"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KOMERSANTS</a:t>
            </a: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0D3A0A1E-D9FF-0DE2-4194-36B1EA4F115B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7529384" y="1303154"/>
            <a:ext cx="2653572" cy="311150"/>
          </a:xfrm>
        </p:spPr>
        <p:txBody>
          <a:bodyPr/>
          <a:lstStyle/>
          <a:p>
            <a:pPr>
              <a:defRPr/>
            </a:pPr>
            <a:r>
              <a:rPr lang="nn-NO" altLang="lv-LV" dirty="0"/>
              <a:t>Projekta Nr. 5.1.1.2.i.0/1/22/A/CFLA/005</a:t>
            </a:r>
            <a:endParaRPr lang="lv-LV" altLang="lv-LV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Google Shape;244;p2">
            <a:extLst>
              <a:ext uri="{FF2B5EF4-FFF2-40B4-BE49-F238E27FC236}">
                <a16:creationId xmlns:a16="http://schemas.microsoft.com/office/drawing/2014/main" id="{A2206B2C-C6C8-840B-8E33-9107CB4A9F60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155700" y="969963"/>
            <a:ext cx="8824913" cy="70326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EBEBEB"/>
              </a:buClr>
              <a:buSzPts val="3600"/>
              <a:buFont typeface="Century Gothic" panose="020B0502020202020204" pitchFamily="34" charset="0"/>
              <a:buNone/>
            </a:pPr>
            <a:r>
              <a:rPr lang="lv-LV" altLang="lv-LV" sz="3600">
                <a:solidFill>
                  <a:srgbClr val="EBEBEB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[Projekta kopsavilkums]</a:t>
            </a:r>
          </a:p>
        </p:txBody>
      </p:sp>
      <p:sp>
        <p:nvSpPr>
          <p:cNvPr id="15363" name="Google Shape;245;p2">
            <a:extLst>
              <a:ext uri="{FF2B5EF4-FFF2-40B4-BE49-F238E27FC236}">
                <a16:creationId xmlns:a16="http://schemas.microsoft.com/office/drawing/2014/main" id="{BDB7097C-0228-F157-7A37-A01A00BE313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57263" y="2352675"/>
            <a:ext cx="9993312" cy="3416300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Char char="❑"/>
            </a:pPr>
            <a:r>
              <a:rPr lang="lv-LV" altLang="lv-LV" sz="1800" dirty="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Pētījuma mērķis: </a:t>
            </a:r>
          </a:p>
          <a:p>
            <a:pPr marL="342900" indent="-342900" eaLnBrk="1" hangingPunct="1"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Char char="❑"/>
            </a:pPr>
            <a:r>
              <a:rPr lang="lv-LV" altLang="lv-LV" sz="1800" dirty="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Pētījuma budžets:  EUR</a:t>
            </a:r>
          </a:p>
          <a:p>
            <a:pPr marL="342900" indent="-342900" eaLnBrk="1" hangingPunct="1"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Char char="❑"/>
            </a:pPr>
            <a:r>
              <a:rPr lang="lv-LV" altLang="lv-LV" sz="1800" dirty="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rūpnieciskais pētījums =xx</a:t>
            </a:r>
            <a:r>
              <a:rPr lang="lv-LV" altLang="lv-LV" sz="1800" b="1" dirty="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 %</a:t>
            </a:r>
            <a:r>
              <a:rPr lang="lv-LV" altLang="lv-LV" sz="1800" dirty="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 no projekta attiecināmām izmaksām ( EUR)</a:t>
            </a:r>
          </a:p>
          <a:p>
            <a:pPr marL="342900" indent="-342900" eaLnBrk="1" hangingPunct="1"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Char char="❑"/>
            </a:pPr>
            <a:r>
              <a:rPr lang="lv-LV" altLang="lv-LV" sz="1800" dirty="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eksperimentālā izstrādne = xx % no projekta attiecināmām izmaksām  ( EUR)</a:t>
            </a:r>
          </a:p>
          <a:p>
            <a:pPr marL="342900" indent="-342900" eaLnBrk="1" hangingPunct="1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Char char="❑"/>
            </a:pPr>
            <a:r>
              <a:rPr lang="lv-LV" altLang="lv-LV" sz="1800" dirty="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Pētījuma īstenošanas periods: xx mēneši, plānots uzsākt </a:t>
            </a:r>
            <a:r>
              <a:rPr lang="en-US" altLang="lv-LV" sz="1800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(</a:t>
            </a:r>
            <a:r>
              <a:rPr lang="en-US" altLang="lv-LV" sz="1800" i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info </a:t>
            </a:r>
            <a:r>
              <a:rPr lang="en-US" altLang="lv-LV" sz="1800" i="1" dirty="0" err="1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ņemt</a:t>
            </a:r>
            <a:r>
              <a:rPr lang="en-US" altLang="lv-LV" sz="1800" i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 no </a:t>
            </a:r>
            <a:r>
              <a:rPr lang="en-US" altLang="lv-LV" sz="1800" i="1" dirty="0" err="1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sludinājuma</a:t>
            </a:r>
            <a:r>
              <a:rPr lang="en-US" altLang="lv-LV" sz="1800" i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 </a:t>
            </a:r>
            <a:r>
              <a:rPr lang="en-US" altLang="lv-LV" sz="1800" i="1" dirty="0" err="1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teksta</a:t>
            </a:r>
            <a:r>
              <a:rPr lang="en-US" altLang="lv-LV" sz="1800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)</a:t>
            </a:r>
            <a:r>
              <a:rPr lang="lv-LV" altLang="lv-LV" sz="1800" dirty="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.</a:t>
            </a:r>
          </a:p>
          <a:p>
            <a:pPr marL="742950" lvl="1" indent="-203200" eaLnBrk="1" hangingPunct="1">
              <a:spcBef>
                <a:spcPts val="2200"/>
              </a:spcBef>
              <a:spcAft>
                <a:spcPct val="0"/>
              </a:spcAft>
              <a:buClr>
                <a:schemeClr val="accent1"/>
              </a:buClr>
              <a:buSzPts val="1300"/>
              <a:buFont typeface="Noto Sans Symbols"/>
              <a:buNone/>
            </a:pPr>
            <a:endParaRPr lang="lv-LV" altLang="lv-LV" sz="1600" dirty="0">
              <a:solidFill>
                <a:srgbClr val="3F3F3F"/>
              </a:solidFill>
              <a:latin typeface="Century Gothic" panose="020B0502020202020204" pitchFamily="34" charset="0"/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marL="342900" indent="-342900" eaLnBrk="1" hangingPunct="1">
              <a:spcBef>
                <a:spcPts val="2200"/>
              </a:spcBef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None/>
            </a:pPr>
            <a:endParaRPr lang="lv-LV" altLang="lv-LV" sz="1800" dirty="0">
              <a:solidFill>
                <a:srgbClr val="3F3F3F"/>
              </a:solidFill>
              <a:latin typeface="Century Gothic" panose="020B0502020202020204" pitchFamily="34" charset="0"/>
              <a:cs typeface="Arial" panose="020B0604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3F01EA9-4359-7AA1-25CE-2AA1E09E3863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Google Shape;250;p3">
            <a:extLst>
              <a:ext uri="{FF2B5EF4-FFF2-40B4-BE49-F238E27FC236}">
                <a16:creationId xmlns:a16="http://schemas.microsoft.com/office/drawing/2014/main" id="{C420C8F6-E9E4-9B9A-6736-C33553960924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155700" y="969963"/>
            <a:ext cx="8824913" cy="70326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EBEBEB"/>
              </a:buClr>
              <a:buSzPts val="3600"/>
              <a:buFont typeface="Century Gothic" panose="020B0502020202020204" pitchFamily="34" charset="0"/>
              <a:buNone/>
            </a:pPr>
            <a:r>
              <a:rPr lang="lv-LV" altLang="lv-LV" sz="3600">
                <a:solidFill>
                  <a:srgbClr val="EBEBEB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[Informācija par īstenotāju un partneriem]</a:t>
            </a:r>
          </a:p>
        </p:txBody>
      </p:sp>
      <p:sp>
        <p:nvSpPr>
          <p:cNvPr id="16387" name="Google Shape;251;p3">
            <a:extLst>
              <a:ext uri="{FF2B5EF4-FFF2-40B4-BE49-F238E27FC236}">
                <a16:creationId xmlns:a16="http://schemas.microsoft.com/office/drawing/2014/main" id="{7333B0FA-116D-5606-3DFE-1FEAC90D6B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65213" y="2898775"/>
            <a:ext cx="9991725" cy="3416300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Char char="►"/>
            </a:pPr>
            <a:r>
              <a:rPr lang="lv-LV" altLang="lv-LV" sz="180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Pētījuma īstenotājs un sadarbības partneri</a:t>
            </a:r>
          </a:p>
          <a:p>
            <a:pPr marL="742950" lvl="1" indent="-285750" eaLnBrk="1" hangingPunct="1"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SzPts val="1300"/>
              <a:buFont typeface="Noto Sans Symbols"/>
              <a:buChar char="❑"/>
            </a:pPr>
            <a:r>
              <a:rPr lang="lv-LV" altLang="lv-LV" sz="160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Nosaukums, statuss (mazs,vidējs,liels)</a:t>
            </a:r>
          </a:p>
          <a:p>
            <a:pPr marL="342900" indent="-342900" eaLnBrk="1" hangingPunct="1">
              <a:spcBef>
                <a:spcPts val="2200"/>
              </a:spcBef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Char char="►"/>
            </a:pPr>
            <a:r>
              <a:rPr lang="lv-LV" altLang="lv-LV" sz="180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Aprakstīta iesniedzēja pamatdarbības joma, esošais produktu/pakalpojumu grozs</a:t>
            </a:r>
          </a:p>
          <a:p>
            <a:pPr marL="342900" indent="-342900" eaLnBrk="1" hangingPunct="1">
              <a:spcBef>
                <a:spcPts val="2200"/>
              </a:spcBef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Char char="►"/>
            </a:pPr>
            <a:r>
              <a:rPr lang="lv-LV" altLang="lv-LV" sz="180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Aprakstīta projekta saistība ar komersanta darbību</a:t>
            </a:r>
          </a:p>
          <a:p>
            <a:pPr marL="342900" indent="-342900" eaLnBrk="1" hangingPunct="1">
              <a:spcBef>
                <a:spcPts val="2200"/>
              </a:spcBef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Char char="►"/>
            </a:pPr>
            <a:r>
              <a:rPr lang="lv-LV" altLang="lv-LV" sz="180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Aprakstīta līdzšinējā pieredze pētniecības darbos</a:t>
            </a:r>
          </a:p>
          <a:p>
            <a:pPr marL="342900" indent="-342900" eaLnBrk="1" hangingPunct="1">
              <a:spcBef>
                <a:spcPts val="2200"/>
              </a:spcBef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None/>
            </a:pPr>
            <a:endParaRPr lang="lv-LV" altLang="lv-LV" sz="1800">
              <a:solidFill>
                <a:srgbClr val="3F3F3F"/>
              </a:solidFill>
              <a:latin typeface="Century Gothic" panose="020B0502020202020204" pitchFamily="34" charset="0"/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marL="742950" lvl="1" indent="-285750" eaLnBrk="1" hangingPunct="1">
              <a:spcBef>
                <a:spcPts val="2200"/>
              </a:spcBef>
              <a:spcAft>
                <a:spcPct val="0"/>
              </a:spcAft>
              <a:buClr>
                <a:schemeClr val="accent1"/>
              </a:buClr>
              <a:buSzPts val="1300"/>
              <a:buFont typeface="Noto Sans Symbols"/>
              <a:buNone/>
            </a:pPr>
            <a:endParaRPr lang="lv-LV" altLang="lv-LV" sz="1600">
              <a:solidFill>
                <a:srgbClr val="3F3F3F"/>
              </a:solidFill>
              <a:latin typeface="Century Gothic" panose="020B0502020202020204" pitchFamily="34" charset="0"/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marL="742950" lvl="1" indent="-285750" eaLnBrk="1" hangingPunct="1">
              <a:spcBef>
                <a:spcPts val="2200"/>
              </a:spcBef>
              <a:spcAft>
                <a:spcPct val="0"/>
              </a:spcAft>
              <a:buClr>
                <a:schemeClr val="accent1"/>
              </a:buClr>
              <a:buSzPts val="1300"/>
              <a:buFont typeface="Noto Sans Symbols"/>
              <a:buNone/>
            </a:pPr>
            <a:endParaRPr lang="lv-LV" altLang="lv-LV" sz="1600">
              <a:solidFill>
                <a:srgbClr val="3F3F3F"/>
              </a:solidFill>
              <a:latin typeface="Century Gothic" panose="020B0502020202020204" pitchFamily="34" charset="0"/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marL="342900" indent="-342900" eaLnBrk="1" hangingPunct="1">
              <a:spcBef>
                <a:spcPts val="2200"/>
              </a:spcBef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None/>
            </a:pPr>
            <a:endParaRPr lang="lv-LV" altLang="lv-LV" sz="1800">
              <a:solidFill>
                <a:srgbClr val="3F3F3F"/>
              </a:solidFill>
              <a:latin typeface="Century Gothic" panose="020B0502020202020204" pitchFamily="34" charset="0"/>
              <a:cs typeface="Arial" panose="020B0604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8BD681D-2E8B-BF31-949D-D876708952EA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Google Shape;256;p4">
            <a:extLst>
              <a:ext uri="{FF2B5EF4-FFF2-40B4-BE49-F238E27FC236}">
                <a16:creationId xmlns:a16="http://schemas.microsoft.com/office/drawing/2014/main" id="{AB1B17B9-63A3-C981-3024-AAD0DC87BE4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155700" y="973138"/>
            <a:ext cx="9451975" cy="708025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EBEBEB"/>
              </a:buClr>
              <a:buSzPts val="3600"/>
              <a:buFont typeface="Century Gothic" panose="020B0502020202020204" pitchFamily="34" charset="0"/>
              <a:buNone/>
            </a:pPr>
            <a:r>
              <a:rPr lang="lv-LV" altLang="lv-LV" sz="3600">
                <a:solidFill>
                  <a:srgbClr val="EBEBEB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Pētījuma apraksts (2-4 slaidi)</a:t>
            </a:r>
          </a:p>
        </p:txBody>
      </p:sp>
      <p:sp>
        <p:nvSpPr>
          <p:cNvPr id="17411" name="Google Shape;257;p4">
            <a:extLst>
              <a:ext uri="{FF2B5EF4-FFF2-40B4-BE49-F238E27FC236}">
                <a16:creationId xmlns:a16="http://schemas.microsoft.com/office/drawing/2014/main" id="{45F5BD83-3E73-FD37-EEE8-EEC82770A2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55700" y="2447925"/>
            <a:ext cx="9647238" cy="2635250"/>
          </a:xfrm>
        </p:spPr>
        <p:txBody>
          <a:bodyPr/>
          <a:lstStyle/>
          <a:p>
            <a:pPr marL="342900" indent="-342900" eaLnBrk="1" hangingPunct="1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1300"/>
              <a:buFont typeface="Noto Sans Symbols"/>
              <a:buChar char="►"/>
            </a:pPr>
            <a:r>
              <a:rPr lang="lv-LV" altLang="lv-LV" sz="160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Problēmas apraksts</a:t>
            </a:r>
            <a:endParaRPr lang="lv-LV" altLang="lv-LV" sz="1800">
              <a:solidFill>
                <a:srgbClr val="3F3F3F"/>
              </a:solidFill>
              <a:latin typeface="Century Gothic" panose="020B0502020202020204" pitchFamily="34" charset="0"/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marL="342900" indent="-342900" eaLnBrk="1" hangingPunct="1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1300"/>
              <a:buFont typeface="Noto Sans Symbols"/>
              <a:buChar char="►"/>
            </a:pPr>
            <a:r>
              <a:rPr lang="lv-LV" altLang="lv-LV" sz="160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Vēlamais risinājums</a:t>
            </a:r>
            <a:endParaRPr lang="lv-LV" altLang="lv-LV" sz="1800">
              <a:solidFill>
                <a:srgbClr val="3F3F3F"/>
              </a:solidFill>
              <a:latin typeface="Century Gothic" panose="020B0502020202020204" pitchFamily="34" charset="0"/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marL="342900" indent="-342900" eaLnBrk="1" hangingPunct="1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1300"/>
              <a:buFont typeface="Noto Sans Symbols"/>
              <a:buChar char="►"/>
            </a:pPr>
            <a:r>
              <a:rPr lang="lv-LV" altLang="lv-LV" sz="160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Veicamās aktivitātes lai nonāktu pie vēlamā risinājuma</a:t>
            </a:r>
            <a:endParaRPr lang="lv-LV" altLang="lv-LV" sz="1800">
              <a:solidFill>
                <a:srgbClr val="3F3F3F"/>
              </a:solidFill>
              <a:latin typeface="Century Gothic" panose="020B0502020202020204" pitchFamily="34" charset="0"/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marL="342900" indent="-342900" eaLnBrk="1" hangingPunct="1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1300"/>
              <a:buFont typeface="Noto Sans Symbols"/>
              <a:buChar char="►"/>
            </a:pPr>
            <a:r>
              <a:rPr lang="lv-LV" altLang="lv-LV" sz="160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Norādīts plānotais pētniecības darbu apjoms, kuru plānots iegādāties kā ārpakalpojumu</a:t>
            </a:r>
            <a:endParaRPr lang="lv-LV" altLang="lv-LV" sz="1800">
              <a:solidFill>
                <a:srgbClr val="3F3F3F"/>
              </a:solidFill>
              <a:latin typeface="Century Gothic" panose="020B0502020202020204" pitchFamily="34" charset="0"/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marL="342900" indent="-342900" eaLnBrk="1" hangingPunct="1">
              <a:spcAft>
                <a:spcPct val="0"/>
              </a:spcAft>
              <a:buClr>
                <a:schemeClr val="accent1"/>
              </a:buClr>
              <a:buSzPts val="1300"/>
              <a:buFont typeface="Noto Sans Symbols"/>
              <a:buNone/>
            </a:pPr>
            <a:endParaRPr lang="lv-LV" altLang="lv-LV" sz="1600">
              <a:solidFill>
                <a:srgbClr val="3F3F3F"/>
              </a:solidFill>
              <a:latin typeface="Century Gothic" panose="020B0502020202020204" pitchFamily="34" charset="0"/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marL="342900" indent="-342900" eaLnBrk="1" hangingPunct="1">
              <a:spcAft>
                <a:spcPct val="0"/>
              </a:spcAft>
              <a:buClr>
                <a:schemeClr val="accent1"/>
              </a:buClr>
              <a:buSzPts val="1300"/>
              <a:buFont typeface="Noto Sans Symbols"/>
              <a:buNone/>
            </a:pPr>
            <a:endParaRPr lang="lv-LV" altLang="lv-LV" sz="1600">
              <a:solidFill>
                <a:srgbClr val="3F3F3F"/>
              </a:solidFill>
              <a:latin typeface="Century Gothic" panose="020B0502020202020204" pitchFamily="34" charset="0"/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marL="342900" indent="-342900" eaLnBrk="1" hangingPunct="1">
              <a:spcAft>
                <a:spcPct val="0"/>
              </a:spcAft>
              <a:buClr>
                <a:schemeClr val="accent1"/>
              </a:buClr>
              <a:buSzPts val="1300"/>
              <a:buFont typeface="Noto Sans Symbols"/>
              <a:buNone/>
            </a:pPr>
            <a:endParaRPr lang="lv-LV" altLang="lv-LV" sz="1600">
              <a:solidFill>
                <a:srgbClr val="3F3F3F"/>
              </a:solidFill>
              <a:latin typeface="Century Gothic" panose="020B0502020202020204" pitchFamily="34" charset="0"/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marL="342900" indent="-342900" eaLnBrk="1" hangingPunct="1">
              <a:spcAft>
                <a:spcPct val="0"/>
              </a:spcAft>
              <a:buClr>
                <a:schemeClr val="accent1"/>
              </a:buClr>
              <a:buSzPts val="1300"/>
              <a:buFont typeface="Noto Sans Symbols"/>
              <a:buNone/>
            </a:pPr>
            <a:endParaRPr lang="lv-LV" altLang="lv-LV" sz="1600">
              <a:solidFill>
                <a:srgbClr val="3F3F3F"/>
              </a:solidFill>
              <a:latin typeface="Century Gothic" panose="020B0502020202020204" pitchFamily="34" charset="0"/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marL="342900" indent="-342900" eaLnBrk="1" hangingPunct="1">
              <a:spcAft>
                <a:spcPct val="0"/>
              </a:spcAft>
              <a:buClr>
                <a:schemeClr val="accent1"/>
              </a:buClr>
              <a:buSzPts val="1300"/>
              <a:buFont typeface="Noto Sans Symbols"/>
              <a:buNone/>
            </a:pPr>
            <a:endParaRPr lang="lv-LV" altLang="lv-LV" sz="1600">
              <a:solidFill>
                <a:srgbClr val="3F3F3F"/>
              </a:solidFill>
              <a:latin typeface="Century Gothic" panose="020B0502020202020204" pitchFamily="34" charset="0"/>
              <a:cs typeface="Arial" panose="020B0604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80483FC-1B74-E6D9-214A-BA04E2201094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Google Shape;262;p5">
            <a:extLst>
              <a:ext uri="{FF2B5EF4-FFF2-40B4-BE49-F238E27FC236}">
                <a16:creationId xmlns:a16="http://schemas.microsoft.com/office/drawing/2014/main" id="{FBB014F6-1700-1EF8-D2CE-0102D6F9CDB3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155700" y="969963"/>
            <a:ext cx="8824913" cy="70326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EBEBEB"/>
              </a:buClr>
              <a:buSzPts val="3600"/>
              <a:buFont typeface="Century Gothic" panose="020B0502020202020204" pitchFamily="34" charset="0"/>
              <a:buNone/>
            </a:pPr>
            <a:r>
              <a:rPr lang="lv-LV" altLang="lv-LV" sz="3600">
                <a:solidFill>
                  <a:srgbClr val="EBEBEB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Pētījuma rezultāts un tā komercializācijas potenciāls (1-3 slaidi)</a:t>
            </a:r>
          </a:p>
        </p:txBody>
      </p:sp>
      <p:sp>
        <p:nvSpPr>
          <p:cNvPr id="18435" name="Google Shape;263;p5">
            <a:extLst>
              <a:ext uri="{FF2B5EF4-FFF2-40B4-BE49-F238E27FC236}">
                <a16:creationId xmlns:a16="http://schemas.microsoft.com/office/drawing/2014/main" id="{040995BA-FA9A-F762-5507-9C1B03713A2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87425" y="2439988"/>
            <a:ext cx="9950450" cy="3413125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Char char="►"/>
            </a:pPr>
            <a:r>
              <a:rPr lang="lv-LV" altLang="lv-LV" sz="1800" dirty="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Aprakstīts vēlamais rezultāts;</a:t>
            </a:r>
          </a:p>
          <a:p>
            <a:pPr marL="342900" indent="-342900" eaLnBrk="1" hangingPunct="1"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Char char="►"/>
            </a:pPr>
            <a:r>
              <a:rPr lang="lv-LV" altLang="lv-LV" sz="1800" dirty="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Aprakstīts mērķa tirgus (vietējais tirgus, plānotie eksporta tirgi utt.), tā izmērs (EUR), konkurence tajā (lielākie spēlētāji), potenciālie sadarbības partneri; </a:t>
            </a:r>
          </a:p>
          <a:p>
            <a:pPr marL="342900" indent="-342900" eaLnBrk="1" hangingPunct="1"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Char char="►"/>
            </a:pPr>
            <a:r>
              <a:rPr lang="lv-LV" altLang="lv-LV" sz="1800" dirty="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Norādīta un pamatota (ar statistiku, tirgus izpēti u.c. </a:t>
            </a:r>
            <a:r>
              <a:rPr lang="en-US" altLang="lv-LV" sz="1800" dirty="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d</a:t>
            </a:r>
            <a:r>
              <a:rPr lang="lv-LV" altLang="lv-LV" sz="1800" dirty="0" err="1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atiem</a:t>
            </a:r>
            <a:r>
              <a:rPr lang="lv-LV" altLang="lv-LV" sz="1800" dirty="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) projekta finansiālā </a:t>
            </a:r>
            <a:r>
              <a:rPr lang="lv-LV" altLang="lv-LV" sz="1800" dirty="0" err="1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atdeve</a:t>
            </a:r>
            <a:r>
              <a:rPr lang="lv-LV" altLang="lv-LV" sz="1800" dirty="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 (apjoms, cena);</a:t>
            </a:r>
          </a:p>
          <a:p>
            <a:pPr marL="342900" indent="-342900" eaLnBrk="1" hangingPunct="1"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Char char="►"/>
            </a:pPr>
            <a:r>
              <a:rPr lang="lv-LV" altLang="lv-LV" sz="1800" dirty="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Pamatota komersanta pieredze/spēja produktu komercializēt (apzināti iespējamie pārdošanas kanāli, potenciālie klienti)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05EB5C4-5E42-8AB3-F1A9-A274DFF14F36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268;p6">
            <a:extLst>
              <a:ext uri="{FF2B5EF4-FFF2-40B4-BE49-F238E27FC236}">
                <a16:creationId xmlns:a16="http://schemas.microsoft.com/office/drawing/2014/main" id="{D99ED304-ED79-6EB5-5CB7-F3E1B5E011F0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155700" y="973138"/>
            <a:ext cx="8824913" cy="708025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EBEBEB"/>
              </a:buClr>
              <a:buSzPts val="3600"/>
              <a:buFont typeface="Century Gothic" panose="020B0502020202020204" pitchFamily="34" charset="0"/>
              <a:buNone/>
            </a:pPr>
            <a:r>
              <a:rPr lang="lv-LV" altLang="lv-LV" sz="3600">
                <a:solidFill>
                  <a:srgbClr val="EBEBEB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Pētījuma budžets	</a:t>
            </a:r>
          </a:p>
        </p:txBody>
      </p:sp>
      <p:sp>
        <p:nvSpPr>
          <p:cNvPr id="19459" name="Google Shape;269;p6">
            <a:extLst>
              <a:ext uri="{FF2B5EF4-FFF2-40B4-BE49-F238E27FC236}">
                <a16:creationId xmlns:a16="http://schemas.microsoft.com/office/drawing/2014/main" id="{425A60E9-98C2-FB6B-53DE-4E6173DBBE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238" y="2355850"/>
            <a:ext cx="10567987" cy="2224088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Char char="❑"/>
            </a:pPr>
            <a:r>
              <a:rPr lang="lv-LV" altLang="lv-LV" sz="180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Pētījuma budžets: EUR</a:t>
            </a:r>
          </a:p>
          <a:p>
            <a:pPr marL="342900" indent="-342900" eaLnBrk="1" hangingPunct="1">
              <a:lnSpc>
                <a:spcPct val="90000"/>
              </a:lnSpc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Char char="❑"/>
            </a:pPr>
            <a:r>
              <a:rPr lang="lv-LV" altLang="lv-LV" sz="180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Rūpnieciskais pētījums = xx % no projekta attiecināmām izmaksām ( EUR)</a:t>
            </a:r>
          </a:p>
          <a:p>
            <a:pPr marL="342900" indent="-342900" eaLnBrk="1" hangingPunct="1">
              <a:lnSpc>
                <a:spcPct val="90000"/>
              </a:lnSpc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Char char="❑"/>
            </a:pPr>
            <a:r>
              <a:rPr lang="lv-LV" altLang="lv-LV" sz="180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Eksperimentālā izstrādne = xx % no projekta attiecināmām izmaksām  ( EUR)</a:t>
            </a:r>
            <a:r>
              <a:rPr lang="lv-LV" altLang="lv-LV" sz="170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	</a:t>
            </a:r>
            <a:endParaRPr lang="lv-LV" altLang="lv-LV" sz="1800">
              <a:solidFill>
                <a:srgbClr val="3F3F3F"/>
              </a:solidFill>
              <a:latin typeface="Century Gothic" panose="020B0502020202020204" pitchFamily="34" charset="0"/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Char char="❑"/>
            </a:pPr>
            <a:r>
              <a:rPr lang="lv-LV" altLang="lv-LV" sz="170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Atbalsta intensitāte: </a:t>
            </a:r>
            <a:endParaRPr lang="lv-LV" altLang="lv-LV" sz="1800">
              <a:solidFill>
                <a:srgbClr val="3F3F3F"/>
              </a:solidFill>
              <a:latin typeface="Century Gothic" panose="020B0502020202020204" pitchFamily="34" charset="0"/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marL="742950" lvl="1" indent="-285750" eaLnBrk="1" hangingPunct="1">
              <a:lnSpc>
                <a:spcPct val="90000"/>
              </a:lnSpc>
              <a:spcAft>
                <a:spcPct val="0"/>
              </a:spcAft>
              <a:buClr>
                <a:schemeClr val="accent1"/>
              </a:buClr>
              <a:buSzPts val="1300"/>
              <a:buFont typeface="Noto Sans Symbols"/>
              <a:buChar char="❑"/>
            </a:pPr>
            <a:r>
              <a:rPr lang="lv-LV" altLang="lv-LV" sz="160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Rūpnieciskais pētījums –  %;</a:t>
            </a:r>
          </a:p>
          <a:p>
            <a:pPr marL="742950" lvl="1" indent="-285750" eaLnBrk="1" hangingPunct="1">
              <a:lnSpc>
                <a:spcPct val="90000"/>
              </a:lnSpc>
              <a:spcAft>
                <a:spcPct val="0"/>
              </a:spcAft>
              <a:buClr>
                <a:schemeClr val="accent1"/>
              </a:buClr>
              <a:buSzPts val="1300"/>
              <a:buFont typeface="Noto Sans Symbols"/>
              <a:buChar char="❑"/>
            </a:pPr>
            <a:r>
              <a:rPr lang="lv-LV" altLang="lv-LV" sz="160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Eksperimentālā izstrāde –   %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01871FA-E3E4-2612-6DD2-CCBE290D2639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Google Shape;274;p7">
            <a:extLst>
              <a:ext uri="{FF2B5EF4-FFF2-40B4-BE49-F238E27FC236}">
                <a16:creationId xmlns:a16="http://schemas.microsoft.com/office/drawing/2014/main" id="{74239DEB-706C-53DB-44E1-2CB32D0288FB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152525" y="969963"/>
            <a:ext cx="8824913" cy="70326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EBEBEB"/>
              </a:buClr>
              <a:buSzPts val="3600"/>
              <a:buFont typeface="Century Gothic" panose="020B0502020202020204" pitchFamily="34" charset="0"/>
              <a:buNone/>
            </a:pPr>
            <a:r>
              <a:rPr lang="lv-LV" altLang="lv-LV" sz="3600">
                <a:solidFill>
                  <a:srgbClr val="EBEBEB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Plānotās rūpnieciskā pētījuma izmaksas</a:t>
            </a:r>
          </a:p>
        </p:txBody>
      </p:sp>
      <p:graphicFrame>
        <p:nvGraphicFramePr>
          <p:cNvPr id="275" name="Google Shape;275;p7">
            <a:extLst>
              <a:ext uri="{FF2B5EF4-FFF2-40B4-BE49-F238E27FC236}">
                <a16:creationId xmlns:a16="http://schemas.microsoft.com/office/drawing/2014/main" id="{02EF1EFD-0165-7DA0-D72B-89FA66B08B32}"/>
              </a:ext>
            </a:extLst>
          </p:cNvPr>
          <p:cNvGraphicFramePr>
            <a:graphicFrameLocks noGrp="1"/>
          </p:cNvGraphicFramePr>
          <p:nvPr/>
        </p:nvGraphicFramePr>
        <p:xfrm>
          <a:off x="473075" y="1995488"/>
          <a:ext cx="11239500" cy="2627577"/>
        </p:xfrm>
        <a:graphic>
          <a:graphicData uri="http://schemas.openxmlformats.org/drawingml/2006/table">
            <a:tbl>
              <a:tblPr/>
              <a:tblGrid>
                <a:gridCol w="6183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04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2535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Arial" pitchFamily="34" charset="0"/>
                        </a:rPr>
                        <a:t>Izmaksu pozīcijas</a:t>
                      </a:r>
                      <a:endParaRPr kumimoji="0" lang="lv-LV" altLang="lv-LV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9C9D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Arial" pitchFamily="34" charset="0"/>
                        </a:rPr>
                        <a:t>Izmaksas (bez PVN)</a:t>
                      </a: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9C9D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Arial" pitchFamily="34" charset="0"/>
                        </a:rPr>
                        <a:t>Ekonomiskais pamatojums/ pielietojums projektā</a:t>
                      </a: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9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767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Century Gothic" pitchFamily="34" charset="0"/>
                        </a:rPr>
                        <a:t>1. Darba samaksa</a:t>
                      </a: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16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Century Gothic" pitchFamily="34" charset="0"/>
                        </a:rPr>
                        <a:t>2. Komandējuma (darba brauciena) izmaksas </a:t>
                      </a: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816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Century Gothic" pitchFamily="34" charset="0"/>
                        </a:rPr>
                        <a:t>3. Komunālo pakalpojumu un sakaru pakalpojumu izmaksas</a:t>
                      </a: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16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Century Gothic" pitchFamily="34" charset="0"/>
                        </a:rPr>
                        <a:t>4. Telpu, instrumentu, iekārtu un to aprīkojuma nomas maksa</a:t>
                      </a: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281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Century Gothic" pitchFamily="34" charset="0"/>
                        </a:rPr>
                        <a:t>5. Plānotās materiālu, zinātniskās literatūras un mazvērtīgā inventāra iegādes izmaksas, tai skaitā piegādes izmaksas</a:t>
                      </a: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281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Century Gothic" pitchFamily="34" charset="0"/>
                        </a:rPr>
                        <a:t>6. Īpašumā esošo telpu, instrumentu, iekārtu un to aprīkojuma, patentu un licenču amortizācijas izmaksas</a:t>
                      </a: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19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Century Gothic" pitchFamily="34" charset="0"/>
                        </a:rPr>
                        <a:t>7. Apdrošināšanas (veselības, dzīvības, transportlīdzekļu, īpašuma, iekārtu, civiltiesiskās atbildības u. c.) izmaksas uz pētniecības projekta īstenošanas laiku</a:t>
                      </a: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281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Century Gothic" pitchFamily="34" charset="0"/>
                        </a:rPr>
                        <a:t>8. Ārējo pakalpojumu izmaksas, kurus pētījuma īstenotājs iepērk no trešajām personām, ja attiecīgie pakalpojumi tiek izmantoti tikai pētniecības darbībai </a:t>
                      </a: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C9B9951-749F-0A03-3C9B-A0A5E2FB7081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Google Shape;280;p8">
            <a:extLst>
              <a:ext uri="{FF2B5EF4-FFF2-40B4-BE49-F238E27FC236}">
                <a16:creationId xmlns:a16="http://schemas.microsoft.com/office/drawing/2014/main" id="{72AC1055-EB2E-0461-6F1E-6417EE1D4B8D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152525" y="969963"/>
            <a:ext cx="8824913" cy="70326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EBEBEB"/>
              </a:buClr>
              <a:buSzPts val="3600"/>
              <a:buFont typeface="Century Gothic" panose="020B0502020202020204" pitchFamily="34" charset="0"/>
              <a:buNone/>
            </a:pPr>
            <a:r>
              <a:rPr lang="lv-LV" altLang="lv-LV" sz="3600">
                <a:solidFill>
                  <a:srgbClr val="EBEBEB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Plānotās eksperimentālās izstrādes </a:t>
            </a:r>
            <a:br>
              <a:rPr lang="lv-LV" altLang="lv-LV" sz="3600">
                <a:solidFill>
                  <a:srgbClr val="EBEBEB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</a:br>
            <a:r>
              <a:rPr lang="lv-LV" altLang="lv-LV" sz="3600">
                <a:solidFill>
                  <a:srgbClr val="EBEBEB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izmaksas</a:t>
            </a:r>
          </a:p>
        </p:txBody>
      </p:sp>
      <p:graphicFrame>
        <p:nvGraphicFramePr>
          <p:cNvPr id="281" name="Google Shape;281;p8">
            <a:extLst>
              <a:ext uri="{FF2B5EF4-FFF2-40B4-BE49-F238E27FC236}">
                <a16:creationId xmlns:a16="http://schemas.microsoft.com/office/drawing/2014/main" id="{5D550A73-BB54-EF1F-6F55-0B762FAE52BF}"/>
              </a:ext>
            </a:extLst>
          </p:cNvPr>
          <p:cNvGraphicFramePr>
            <a:graphicFrameLocks noGrp="1"/>
          </p:cNvGraphicFramePr>
          <p:nvPr/>
        </p:nvGraphicFramePr>
        <p:xfrm>
          <a:off x="473075" y="1995488"/>
          <a:ext cx="11239500" cy="2627577"/>
        </p:xfrm>
        <a:graphic>
          <a:graphicData uri="http://schemas.openxmlformats.org/drawingml/2006/table">
            <a:tbl>
              <a:tblPr/>
              <a:tblGrid>
                <a:gridCol w="6183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04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2535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Arial" pitchFamily="34" charset="0"/>
                        </a:rPr>
                        <a:t>Izmaksu pozīcijas</a:t>
                      </a:r>
                      <a:endParaRPr kumimoji="0" lang="lv-LV" altLang="lv-LV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9C9D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Arial" pitchFamily="34" charset="0"/>
                        </a:rPr>
                        <a:t>Izmaksas (bez PVN)</a:t>
                      </a: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9C9D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Arial" pitchFamily="34" charset="0"/>
                        </a:rPr>
                        <a:t>Ekonomiskais pamatojums/ pielietojums projektā</a:t>
                      </a: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9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767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Century Gothic" pitchFamily="34" charset="0"/>
                        </a:rPr>
                        <a:t>1. Darba samaksa</a:t>
                      </a: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16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Century Gothic" pitchFamily="34" charset="0"/>
                        </a:rPr>
                        <a:t>2. Komandējuma (darba brauciena) izmaksas </a:t>
                      </a: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816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Century Gothic" pitchFamily="34" charset="0"/>
                        </a:rPr>
                        <a:t>3. Komunālo pakalpojumu un sakaru pakalpojumu izmaksas</a:t>
                      </a: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16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Century Gothic" pitchFamily="34" charset="0"/>
                        </a:rPr>
                        <a:t>4. Telpu, instrumentu, iekārtu un to aprīkojuma nomas maksa</a:t>
                      </a: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281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Century Gothic" pitchFamily="34" charset="0"/>
                        </a:rPr>
                        <a:t>5. Plānotās materiālu, zinātniskās literatūras un mazvērtīgā inventāra iegādes izmaksas, tai skaitā piegādes izmaksas</a:t>
                      </a: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281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Century Gothic" pitchFamily="34" charset="0"/>
                        </a:rPr>
                        <a:t>6. Īpašumā esošo telpu, instrumentu, iekārtu un to aprīkojuma, patentu un licenču amortizācijas izmaksas</a:t>
                      </a: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19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Century Gothic" pitchFamily="34" charset="0"/>
                        </a:rPr>
                        <a:t>7. Apdrošināšanas (veselības, dzīvības, transportlīdzekļu, īpašuma, iekārtu, civiltiesiskās atbildības u. c.) izmaksas uz pētniecības projekta īstenošanas laiku</a:t>
                      </a: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281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Century Gothic" pitchFamily="34" charset="0"/>
                        </a:rPr>
                        <a:t>8. Ārējo pakalpojumu izmaksas, kurus pētījuma īstenotājs iepērk no trešajām personām, ja attiecīgie pakalpojumi tiek izmantoti tikai pētniecības darbībai </a:t>
                      </a: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525" marR="9525" marT="952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Century Gothic" pitchFamily="34" charset="0"/>
                        </a:rPr>
                        <a:t> </a:t>
                      </a: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19" marB="4571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71850C0-8722-2DA9-F125-4B6BA22C4605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Google Shape;286;p9">
            <a:extLst>
              <a:ext uri="{FF2B5EF4-FFF2-40B4-BE49-F238E27FC236}">
                <a16:creationId xmlns:a16="http://schemas.microsoft.com/office/drawing/2014/main" id="{49B10F4F-1247-CAA7-D46B-5FF6942C9A9C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155700" y="973138"/>
            <a:ext cx="8824913" cy="708025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EBEBEB"/>
              </a:buClr>
              <a:buSzPts val="3600"/>
              <a:buFont typeface="Century Gothic" panose="020B0502020202020204" pitchFamily="34" charset="0"/>
              <a:buNone/>
            </a:pPr>
            <a:r>
              <a:rPr lang="lv-LV" altLang="lv-LV" sz="3600">
                <a:solidFill>
                  <a:srgbClr val="EBEBEB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Projekta īstenotāja saimnieciskās darbības dati</a:t>
            </a:r>
          </a:p>
        </p:txBody>
      </p:sp>
      <p:graphicFrame>
        <p:nvGraphicFramePr>
          <p:cNvPr id="287" name="Google Shape;287;p9">
            <a:extLst>
              <a:ext uri="{FF2B5EF4-FFF2-40B4-BE49-F238E27FC236}">
                <a16:creationId xmlns:a16="http://schemas.microsoft.com/office/drawing/2014/main" id="{19B3E59C-7F48-0730-60A3-1641508ECEFA}"/>
              </a:ext>
            </a:extLst>
          </p:cNvPr>
          <p:cNvGraphicFramePr>
            <a:graphicFrameLocks noGrp="1"/>
          </p:cNvGraphicFramePr>
          <p:nvPr/>
        </p:nvGraphicFramePr>
        <p:xfrm>
          <a:off x="549275" y="2590800"/>
          <a:ext cx="11126788" cy="2928939"/>
        </p:xfrm>
        <a:graphic>
          <a:graphicData uri="http://schemas.openxmlformats.org/drawingml/2006/table">
            <a:tbl>
              <a:tblPr/>
              <a:tblGrid>
                <a:gridCol w="4425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36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3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36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3113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9C9D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Arial" pitchFamily="34" charset="0"/>
                        </a:rPr>
                        <a:t>2019, EUR</a:t>
                      </a:r>
                      <a:endParaRPr kumimoji="0" lang="lv-LV" altLang="lv-LV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9C9D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Arial" pitchFamily="34" charset="0"/>
                        </a:rPr>
                        <a:t>2020, EUR</a:t>
                      </a:r>
                      <a:endParaRPr kumimoji="0" lang="lv-LV" altLang="lv-LV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9C9D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Arial" pitchFamily="34" charset="0"/>
                        </a:rPr>
                        <a:t>2021, EUR</a:t>
                      </a:r>
                      <a:endParaRPr kumimoji="0" lang="lv-LV" altLang="lv-LV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9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588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Arial" pitchFamily="34" charset="0"/>
                        </a:rPr>
                        <a:t>Apgrozījums</a:t>
                      </a: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  <a:sym typeface="Calibri" pitchFamily="34" charset="0"/>
                      </a:endParaRPr>
                    </a:p>
                  </a:txBody>
                  <a:tcPr marL="68575" marR="6857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  <a:sym typeface="Calibri" pitchFamily="34" charset="0"/>
                      </a:endParaRPr>
                    </a:p>
                  </a:txBody>
                  <a:tcPr marL="68575" marR="6857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  <a:sym typeface="Calibri" pitchFamily="34" charset="0"/>
                      </a:endParaRPr>
                    </a:p>
                  </a:txBody>
                  <a:tcPr marL="68575" marR="6857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163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Arial" pitchFamily="34" charset="0"/>
                        </a:rPr>
                        <a:t>Izdevumi P&amp;A projektiem</a:t>
                      </a: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  <a:sym typeface="Calibri" pitchFamily="34" charset="0"/>
                      </a:endParaRPr>
                    </a:p>
                  </a:txBody>
                  <a:tcPr marL="68575" marR="6857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  <a:sym typeface="Calibri" pitchFamily="34" charset="0"/>
                      </a:endParaRPr>
                    </a:p>
                  </a:txBody>
                  <a:tcPr marL="68575" marR="6857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  <a:sym typeface="Calibri" pitchFamily="34" charset="0"/>
                      </a:endParaRPr>
                    </a:p>
                  </a:txBody>
                  <a:tcPr marL="68575" marR="6857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175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Arial" pitchFamily="34" charset="0"/>
                        </a:rPr>
                        <a:t>Sadarbības apjomi (EUR) ar zinātniskajām institūcijām</a:t>
                      </a:r>
                    </a:p>
                  </a:txBody>
                  <a:tcPr marL="91450" marR="91450"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  <a:sym typeface="Calibri" pitchFamily="34" charset="0"/>
                      </a:endParaRPr>
                    </a:p>
                  </a:txBody>
                  <a:tcPr marL="68575" marR="6857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  <a:sym typeface="Calibri" pitchFamily="34" charset="0"/>
                      </a:endParaRPr>
                    </a:p>
                  </a:txBody>
                  <a:tcPr marL="68575" marR="6857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  <a:sym typeface="Calibri" pitchFamily="34" charset="0"/>
                      </a:endParaRPr>
                    </a:p>
                  </a:txBody>
                  <a:tcPr marL="68575" marR="6857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DE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900"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lv-LV" altLang="lv-LV" sz="17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entury Gothic" pitchFamily="34" charset="0"/>
                          <a:cs typeface="Arial" pitchFamily="34" charset="0"/>
                          <a:sym typeface="Arial" pitchFamily="34" charset="0"/>
                        </a:rPr>
                        <a:t>Uzņēmuma eksports</a:t>
                      </a:r>
                      <a:endParaRPr kumimoji="0" lang="lv-LV" altLang="lv-LV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entury Gothic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50" marR="91450" marT="45725" marB="4572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  <a:sym typeface="Calibri" pitchFamily="34" charset="0"/>
                      </a:endParaRPr>
                    </a:p>
                  </a:txBody>
                  <a:tcPr marL="68575" marR="6857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  <a:sym typeface="Calibri" pitchFamily="34" charset="0"/>
                      </a:endParaRPr>
                    </a:p>
                  </a:txBody>
                  <a:tcPr marL="68575" marR="6857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1pPr>
                      <a:lvl2pPr marL="742950" indent="-28575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2pPr>
                      <a:lvl3pPr marL="11430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3pPr>
                      <a:lvl4pPr marL="16002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4pPr>
                      <a:lvl5pPr marL="2057400" indent="-228600"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Font typeface="Arial" pitchFamily="34" charset="0"/>
                        <a:defRPr sz="12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  <a:sym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lv-LV" altLang="lv-LV" sz="11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  <a:sym typeface="Calibri" pitchFamily="34" charset="0"/>
                      </a:endParaRPr>
                    </a:p>
                  </a:txBody>
                  <a:tcPr marL="68575" marR="6857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27D1B9-98E7-AF79-157A-B1290B186813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Google Shape;292;p10">
            <a:extLst>
              <a:ext uri="{FF2B5EF4-FFF2-40B4-BE49-F238E27FC236}">
                <a16:creationId xmlns:a16="http://schemas.microsoft.com/office/drawing/2014/main" id="{AEF2F788-D192-E8A9-0F63-AB6F99A2677B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155700" y="973138"/>
            <a:ext cx="8824913" cy="708025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EBEBEB"/>
              </a:buClr>
              <a:buSzPts val="3600"/>
              <a:buFont typeface="Century Gothic" panose="020B0502020202020204" pitchFamily="34" charset="0"/>
              <a:buNone/>
            </a:pPr>
            <a:r>
              <a:rPr lang="lv-LV" altLang="lv-LV" sz="3600">
                <a:solidFill>
                  <a:srgbClr val="EBEBEB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Projekta ieguldījums KC</a:t>
            </a:r>
          </a:p>
        </p:txBody>
      </p:sp>
      <p:sp>
        <p:nvSpPr>
          <p:cNvPr id="23555" name="Google Shape;293;p10">
            <a:extLst>
              <a:ext uri="{FF2B5EF4-FFF2-40B4-BE49-F238E27FC236}">
                <a16:creationId xmlns:a16="http://schemas.microsoft.com/office/drawing/2014/main" id="{1FE4016D-5FE4-D870-6F52-87D9F38929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8824913" cy="3416300"/>
          </a:xfrm>
        </p:spPr>
        <p:txBody>
          <a:bodyPr/>
          <a:lstStyle/>
          <a:p>
            <a:pPr marL="342900" indent="-342900" eaLnBrk="1" hangingPunct="1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Char char="►"/>
            </a:pPr>
            <a:r>
              <a:rPr lang="lv-LV" altLang="lv-LV" sz="180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X gadu laikā piesaistīt privāto P&amp;A līdzfinansējumu xx € apmērā</a:t>
            </a:r>
          </a:p>
          <a:p>
            <a:pPr marL="342900" indent="-342900" eaLnBrk="1" hangingPunct="1"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Char char="►"/>
            </a:pPr>
            <a:r>
              <a:rPr lang="lv-LV" altLang="lv-LV" sz="180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Radīt X inovatīvus produktu</a:t>
            </a:r>
          </a:p>
          <a:p>
            <a:pPr marL="342900" indent="-342900" eaLnBrk="1" hangingPunct="1"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Char char="►"/>
            </a:pPr>
            <a:r>
              <a:rPr lang="lv-LV" altLang="lv-LV" sz="180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Radīt X inovatīvas ražošanas/apstrādes tehnoloģijas</a:t>
            </a:r>
          </a:p>
          <a:p>
            <a:pPr marL="342900" indent="-342900" eaLnBrk="1" hangingPunct="1"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Char char="►"/>
            </a:pPr>
            <a:r>
              <a:rPr lang="lv-LV" altLang="lv-LV" sz="180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Palielināt eksporta apjomu par X</a:t>
            </a:r>
            <a:r>
              <a:rPr lang="lv-LV" altLang="lv-LV" sz="1800"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%</a:t>
            </a:r>
            <a:endParaRPr lang="lv-LV" altLang="lv-LV" sz="1800">
              <a:solidFill>
                <a:srgbClr val="3F3F3F"/>
              </a:solidFill>
              <a:latin typeface="Century Gothic" panose="020B0502020202020204" pitchFamily="34" charset="0"/>
              <a:cs typeface="Arial" panose="020B0604020202020204" pitchFamily="34" charset="0"/>
              <a:sym typeface="Century Gothic" panose="020B0502020202020204" pitchFamily="34" charset="0"/>
            </a:endParaRPr>
          </a:p>
          <a:p>
            <a:pPr marL="342900" indent="-342900" eaLnBrk="1" hangingPunct="1"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Char char="►"/>
            </a:pPr>
            <a:r>
              <a:rPr lang="lv-LV" altLang="lv-LV" sz="1800">
                <a:solidFill>
                  <a:srgbClr val="3F3F3F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Īstenot X projektus sadarbībā ar Latvijas Zinātniskajām Institūcijām</a:t>
            </a:r>
          </a:p>
          <a:p>
            <a:pPr marL="342900" indent="-342900" eaLnBrk="1" hangingPunct="1"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None/>
            </a:pPr>
            <a:endParaRPr lang="lv-LV" altLang="lv-LV" sz="1800">
              <a:solidFill>
                <a:srgbClr val="3F3F3F"/>
              </a:solidFill>
              <a:latin typeface="Century Gothic" panose="020B0502020202020204" pitchFamily="34" charset="0"/>
              <a:cs typeface="Arial" panose="020B0604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CFC4511-0952-81CE-1FDC-393510018808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E9DBAA82-F2F0-5736-6AD9-186BB562F355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155700" y="973138"/>
            <a:ext cx="8824913" cy="708025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EBEBEB"/>
              </a:buClr>
              <a:buFont typeface="Century Gothic" panose="020B0502020202020204" pitchFamily="34" charset="0"/>
              <a:buNone/>
            </a:pPr>
            <a:r>
              <a:rPr lang="lv-LV" altLang="lv-LV" sz="2800">
                <a:solidFill>
                  <a:srgbClr val="EBEBEB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 panose="020B0502020202020204" pitchFamily="34" charset="0"/>
              </a:rPr>
              <a:t>Principa </a:t>
            </a:r>
            <a:r>
              <a:rPr lang="lv-LV" altLang="lv-LV" sz="2800" i="1">
                <a:solidFill>
                  <a:srgbClr val="EBEBEB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 panose="020B0502020202020204" pitchFamily="34" charset="0"/>
              </a:rPr>
              <a:t>"nenodarīt būtisku kaitējumu"</a:t>
            </a:r>
            <a:r>
              <a:rPr lang="lv-LV" altLang="lv-LV" sz="2800">
                <a:solidFill>
                  <a:srgbClr val="EBEBEB"/>
                </a:solidFill>
                <a:latin typeface="Calibri" panose="020F0502020204030204" pitchFamily="34" charset="0"/>
                <a:cs typeface="Calibri" panose="020F0502020204030204" pitchFamily="34" charset="0"/>
                <a:sym typeface="Century Gothic" panose="020B0502020202020204" pitchFamily="34" charset="0"/>
              </a:rPr>
              <a:t> ievērošana</a:t>
            </a:r>
            <a:endParaRPr lang="lv-LV" altLang="lv-LV" sz="4800">
              <a:solidFill>
                <a:srgbClr val="EBEBEB"/>
              </a:solidFill>
              <a:latin typeface="Century Gothic" panose="020B0502020202020204" pitchFamily="34" charset="0"/>
              <a:cs typeface="Arial" panose="020B0604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4579" name="Text Placeholder 2">
            <a:extLst>
              <a:ext uri="{FF2B5EF4-FFF2-40B4-BE49-F238E27FC236}">
                <a16:creationId xmlns:a16="http://schemas.microsoft.com/office/drawing/2014/main" id="{FC0A8541-09CA-9684-A1A4-CBBACC1E03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55700" y="2603500"/>
            <a:ext cx="8824913" cy="3416300"/>
          </a:xfrm>
        </p:spPr>
        <p:txBody>
          <a:bodyPr/>
          <a:lstStyle/>
          <a:p>
            <a:pPr indent="-319088" eaLnBrk="1" hangingPunct="1"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Char char="►"/>
            </a:pPr>
            <a:r>
              <a:rPr lang="lv-LV" altLang="lv-LV" sz="180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Norādiet informāciju, ka projekta gaitā veiktās darbība un radītā tehnoloģija būtiski nekaitē videi.</a:t>
            </a:r>
          </a:p>
          <a:p>
            <a:pPr indent="-319088" eaLnBrk="1" hangingPunct="1"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None/>
            </a:pPr>
            <a:r>
              <a:rPr lang="lv-LV" altLang="lv-LV" sz="180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Var norādīt, ka produkts ir efektīvāks, patērē mazāk resursus kā līdzīga tehnoloģija, rada mazāk piesārņojumu salīdzinājumā ar citiem produktiem.</a:t>
            </a:r>
          </a:p>
          <a:p>
            <a:pPr indent="-319088" eaLnBrk="1" hangingPunct="1"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None/>
            </a:pPr>
            <a:r>
              <a:rPr lang="lv-LV" altLang="lv-LV" sz="180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2857ABE-C028-0B74-DC3E-53CC9E40B6A7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2215581F-40DD-5B12-2E78-773C406F9566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155700" y="973138"/>
            <a:ext cx="8824913" cy="708025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EBEBEB"/>
              </a:buClr>
              <a:buFont typeface="Century Gothic" panose="020B0502020202020204" pitchFamily="34" charset="0"/>
              <a:buNone/>
            </a:pPr>
            <a:r>
              <a:rPr lang="lv-LV" altLang="lv-LV" sz="3600">
                <a:solidFill>
                  <a:srgbClr val="EBEBEB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Pastāvošais interešu konflikts ar PAP</a:t>
            </a:r>
          </a:p>
        </p:txBody>
      </p:sp>
      <p:sp>
        <p:nvSpPr>
          <p:cNvPr id="25603" name="Text Placeholder 2">
            <a:extLst>
              <a:ext uri="{FF2B5EF4-FFF2-40B4-BE49-F238E27FC236}">
                <a16:creationId xmlns:a16="http://schemas.microsoft.com/office/drawing/2014/main" id="{B416C68A-9D06-D1D2-B982-9888279C73DD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1155700" y="2603500"/>
            <a:ext cx="8824913" cy="3416300"/>
          </a:xfrm>
        </p:spPr>
        <p:txBody>
          <a:bodyPr>
            <a:normAutofit/>
          </a:bodyPr>
          <a:lstStyle/>
          <a:p>
            <a:pPr indent="-319088" eaLnBrk="1" hangingPunct="1">
              <a:spcAft>
                <a:spcPct val="0"/>
              </a:spcAft>
              <a:buClr>
                <a:schemeClr val="accent1"/>
              </a:buClr>
              <a:buSzPts val="1400"/>
              <a:buFont typeface="Noto Sans Symbols"/>
              <a:buChar char="►"/>
            </a:pPr>
            <a:r>
              <a:rPr lang="en-US" altLang="lv-LV" sz="1200" i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(</a:t>
            </a:r>
            <a:r>
              <a:rPr lang="en-US" altLang="lv-LV" sz="1200" i="1" dirty="0" err="1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šeit</a:t>
            </a:r>
            <a:r>
              <a:rPr lang="en-US" altLang="lv-LV" sz="1200" i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 </a:t>
            </a:r>
            <a:r>
              <a:rPr lang="en-US" altLang="lv-LV" sz="1200" i="1" dirty="0" err="1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ievietojamā</a:t>
            </a:r>
            <a:r>
              <a:rPr lang="en-US" altLang="lv-LV" sz="1200" i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 </a:t>
            </a:r>
            <a:r>
              <a:rPr lang="en-US" altLang="lv-LV" sz="1200" i="1" dirty="0" err="1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informācija</a:t>
            </a:r>
            <a:r>
              <a:rPr lang="en-US" altLang="lv-LV" sz="1200" i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 </a:t>
            </a:r>
            <a:r>
              <a:rPr lang="en-US" altLang="lv-LV" sz="1200" i="1" dirty="0" err="1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būs</a:t>
            </a:r>
            <a:r>
              <a:rPr lang="en-US" altLang="lv-LV" sz="1200" i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 </a:t>
            </a:r>
            <a:r>
              <a:rPr lang="en-US" altLang="lv-LV" sz="1200" i="1" dirty="0" err="1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pieejama</a:t>
            </a:r>
            <a:r>
              <a:rPr lang="en-US" altLang="lv-LV" sz="1200" i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 no </a:t>
            </a:r>
            <a:r>
              <a:rPr lang="en-US" altLang="lv-LV" sz="1200" i="1" dirty="0" err="1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Kompetences</a:t>
            </a:r>
            <a:r>
              <a:rPr lang="en-US" altLang="lv-LV" sz="1200" i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 centra PAP </a:t>
            </a:r>
            <a:r>
              <a:rPr lang="en-US" altLang="lv-LV" sz="1200" i="1" dirty="0" err="1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sēdes</a:t>
            </a:r>
            <a:r>
              <a:rPr lang="en-US" altLang="lv-LV" sz="1200" i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 </a:t>
            </a:r>
            <a:r>
              <a:rPr lang="en-US" altLang="lv-LV" sz="1200" i="1" dirty="0" err="1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organizēšanas</a:t>
            </a:r>
            <a:r>
              <a:rPr lang="en-US" altLang="lv-LV" sz="1200" i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 </a:t>
            </a:r>
            <a:r>
              <a:rPr lang="en-US" altLang="lv-LV" sz="1200" i="1" dirty="0" err="1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procesā</a:t>
            </a:r>
            <a:r>
              <a:rPr lang="en-US" altLang="lv-LV" sz="1200" i="1" dirty="0">
                <a:solidFill>
                  <a:srgbClr val="FF0000"/>
                </a:solidFill>
                <a:latin typeface="Century Gothic" panose="020B0502020202020204" pitchFamily="34" charset="0"/>
                <a:cs typeface="Arial" panose="020B0604020202020204" pitchFamily="34" charset="0"/>
                <a:sym typeface="Century Gothic" panose="020B0502020202020204" pitchFamily="34" charset="0"/>
              </a:rPr>
              <a:t>)</a:t>
            </a:r>
            <a:endParaRPr lang="lv-LV" altLang="lv-LV" sz="1200" i="1" dirty="0">
              <a:solidFill>
                <a:srgbClr val="FF0000"/>
              </a:solidFill>
              <a:latin typeface="Century Gothic" panose="020B0502020202020204" pitchFamily="34" charset="0"/>
              <a:cs typeface="Arial" panose="020B0604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755DA50-78CB-FE58-4CA7-E93F44568FD3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Google Shape;298;p11">
            <a:extLst>
              <a:ext uri="{FF2B5EF4-FFF2-40B4-BE49-F238E27FC236}">
                <a16:creationId xmlns:a16="http://schemas.microsoft.com/office/drawing/2014/main" id="{3BF08669-D94A-E40B-B9E5-DAD315A77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7863" y="2411413"/>
            <a:ext cx="5800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/>
            <a:r>
              <a:rPr lang="lv-LV" altLang="lv-LV" sz="4000">
                <a:latin typeface="Century Gothic" panose="020B0502020202020204" pitchFamily="34" charset="0"/>
                <a:sym typeface="Century Gothic" panose="020B0502020202020204" pitchFamily="34" charset="0"/>
              </a:rPr>
              <a:t>Paldies par uzmanību !</a:t>
            </a:r>
            <a:endParaRPr lang="lv-LV" altLang="lv-LV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A9A467D-CB53-465C-79CC-52B14789F27D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pPr>
              <a:defRPr/>
            </a:pPr>
            <a:r>
              <a:rPr lang="nn-NO" altLang="lv-LV"/>
              <a:t>Projekta Nr. 5.1.1.2.i.0/1/22/A/CFLA/005</a:t>
            </a:r>
            <a:endParaRPr lang="lv-LV" altLang="lv-LV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on Boardroom">
  <a:themeElements>
    <a:clrScheme name="Ion Boardroom">
      <a:dk1>
        <a:srgbClr val="000000"/>
      </a:dk1>
      <a:lt1>
        <a:srgbClr val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s" ma:contentTypeID="0x0101007796DF80756BBA46AD4D5E0D2D5FB1FE" ma:contentTypeVersion="10" ma:contentTypeDescription="Izveidot jaunu dokumentu." ma:contentTypeScope="" ma:versionID="163083c4bd81a761eeaeeef913bfafe4">
  <xsd:schema xmlns:xsd="http://www.w3.org/2001/XMLSchema" xmlns:xs="http://www.w3.org/2001/XMLSchema" xmlns:p="http://schemas.microsoft.com/office/2006/metadata/properties" xmlns:ns2="58a5323c-72ac-4ab4-a9cd-9c3fb0b52b19" xmlns:ns3="572d0962-3555-45e7-9d57-02a4613a0c1c" targetNamespace="http://schemas.microsoft.com/office/2006/metadata/properties" ma:root="true" ma:fieldsID="0af910bf499c3cbe3c5f3e6fde05045e" ns2:_="" ns3:_="">
    <xsd:import namespace="58a5323c-72ac-4ab4-a9cd-9c3fb0b52b19"/>
    <xsd:import namespace="572d0962-3555-45e7-9d57-02a4613a0c1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a5323c-72ac-4ab4-a9cd-9c3fb0b52b1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a ID vērtība" ma:description="Šim vienumam piešķirtā dokumenta ID vērtība." ma:internalName="_dlc_DocId" ma:readOnly="true">
      <xsd:simpleType>
        <xsd:restriction base="dms:Text"/>
      </xsd:simpleType>
    </xsd:element>
    <xsd:element name="_dlc_DocIdUrl" ma:index="9" nillable="true" ma:displayName="Dokumenta ID" ma:description="Pastāvīga saite uz šo dokumentu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7" nillable="true" ma:displayName="Taxonomy Catch All Column" ma:hidden="true" ma:list="{92be14e7-935d-4e9d-8acb-d7b8309a23af}" ma:internalName="TaxCatchAll" ma:showField="CatchAllData" ma:web="58a5323c-72ac-4ab4-a9cd-9c3fb0b52b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2d0962-3555-45e7-9d57-02a4613a0c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Attēlu atzīmes" ma:readOnly="false" ma:fieldId="{5cf76f15-5ced-4ddc-b409-7134ff3c332f}" ma:taxonomyMulti="true" ma:sspId="c9178312-f7aa-435b-8836-346678e5190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atura tips"/>
        <xsd:element ref="dc:title" minOccurs="0" maxOccurs="1" ma:index="4" ma:displayName="Virsrakst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25F7A52A-DD91-4008-A597-E1759E646A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a5323c-72ac-4ab4-a9cd-9c3fb0b52b19"/>
    <ds:schemaRef ds:uri="572d0962-3555-45e7-9d57-02a4613a0c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F2C2F2D-2DCC-4634-AAE1-086D79D133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7482CA9-672D-43E6-8296-710ED7CBF9DC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836</Words>
  <Application>Microsoft Office PowerPoint</Application>
  <PresentationFormat>Widescreen</PresentationFormat>
  <Paragraphs>95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Century Gothic</vt:lpstr>
      <vt:lpstr>Calibri</vt:lpstr>
      <vt:lpstr>Arial</vt:lpstr>
      <vt:lpstr>Noto Sans Symbols</vt:lpstr>
      <vt:lpstr>Ion Boardroom</vt:lpstr>
      <vt:lpstr>Pētījuma nosaukums </vt:lpstr>
      <vt:lpstr>[Projekta kopsavilkums]</vt:lpstr>
      <vt:lpstr>[Informācija par īstenotāju un partneriem]</vt:lpstr>
      <vt:lpstr>Pētījuma apraksts (2-4 slaidi)</vt:lpstr>
      <vt:lpstr>Pētījuma rezultāts un tā komercializācijas potenciāls (1-3 slaidi)</vt:lpstr>
      <vt:lpstr>Pētījuma budžets </vt:lpstr>
      <vt:lpstr>Plānotās rūpnieciskā pētījuma izmaksas</vt:lpstr>
      <vt:lpstr>Plānotās eksperimentālās izstrādes  izmaksas</vt:lpstr>
      <vt:lpstr>Projekta īstenotāja saimnieciskās darbības dati</vt:lpstr>
      <vt:lpstr>Projekta ieguldījums KC</vt:lpstr>
      <vt:lpstr>Principa "nenodarīt būtisku kaitējumu" ievērošana</vt:lpstr>
      <vt:lpstr>Pastāvošais interešu konflikts ar PAP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Pētījuma nosaukums</dc:title>
  <dc:creator>KC birojs</dc:creator>
  <cp:lastModifiedBy>Gita Kikere</cp:lastModifiedBy>
  <cp:revision>10</cp:revision>
  <dcterms:created xsi:type="dcterms:W3CDTF">2016-03-15T08:11:54Z</dcterms:created>
  <dcterms:modified xsi:type="dcterms:W3CDTF">2024-04-12T06:53:59Z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0x010100196B78652E5E7A42A458883B83E2D37400806404131F4D0241BC06F55476106DD8</vt:lpwstr>
  </property>
  <property fmtid="{D5CDD505-2E9C-101B-9397-08002B2CF9AE}" pid="3" name="_dlc_DocIdItemGuid">
    <vt:lpwstr>76c1a96f-acf7-45f3-af68-3f27b820e16c</vt:lpwstr>
  </property>
  <property fmtid="{D5CDD505-2E9C-101B-9397-08002B2CF9AE}" pid="4" name="TaxCatchAll">
    <vt:lpwstr/>
  </property>
  <property fmtid="{D5CDD505-2E9C-101B-9397-08002B2CF9AE}" pid="5" name="lcf76f155ced4ddcb4097134ff3c332f">
    <vt:lpwstr/>
  </property>
</Properties>
</file>